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8" r:id="rId2"/>
    <p:sldMasterId id="2147483651" r:id="rId3"/>
  </p:sldMasterIdLst>
  <p:notesMasterIdLst>
    <p:notesMasterId r:id="rId61"/>
  </p:notesMasterIdLst>
  <p:handoutMasterIdLst>
    <p:handoutMasterId r:id="rId62"/>
  </p:handoutMasterIdLst>
  <p:sldIdLst>
    <p:sldId id="278" r:id="rId4"/>
    <p:sldId id="484" r:id="rId5"/>
    <p:sldId id="479" r:id="rId6"/>
    <p:sldId id="476" r:id="rId7"/>
    <p:sldId id="478" r:id="rId8"/>
    <p:sldId id="480" r:id="rId9"/>
    <p:sldId id="482" r:id="rId10"/>
    <p:sldId id="481" r:id="rId11"/>
    <p:sldId id="429" r:id="rId12"/>
    <p:sldId id="477" r:id="rId13"/>
    <p:sldId id="483" r:id="rId14"/>
    <p:sldId id="485" r:id="rId15"/>
    <p:sldId id="380" r:id="rId16"/>
    <p:sldId id="424" r:id="rId17"/>
    <p:sldId id="428" r:id="rId18"/>
    <p:sldId id="431" r:id="rId19"/>
    <p:sldId id="432" r:id="rId20"/>
    <p:sldId id="433" r:id="rId21"/>
    <p:sldId id="434" r:id="rId22"/>
    <p:sldId id="435" r:id="rId23"/>
    <p:sldId id="436" r:id="rId24"/>
    <p:sldId id="486" r:id="rId25"/>
    <p:sldId id="490" r:id="rId26"/>
    <p:sldId id="491" r:id="rId27"/>
    <p:sldId id="492" r:id="rId28"/>
    <p:sldId id="437" r:id="rId29"/>
    <p:sldId id="458" r:id="rId30"/>
    <p:sldId id="438" r:id="rId31"/>
    <p:sldId id="439" r:id="rId32"/>
    <p:sldId id="440" r:id="rId33"/>
    <p:sldId id="465" r:id="rId34"/>
    <p:sldId id="487" r:id="rId35"/>
    <p:sldId id="441" r:id="rId36"/>
    <p:sldId id="442" r:id="rId37"/>
    <p:sldId id="443" r:id="rId38"/>
    <p:sldId id="444" r:id="rId39"/>
    <p:sldId id="462" r:id="rId40"/>
    <p:sldId id="445" r:id="rId41"/>
    <p:sldId id="446" r:id="rId42"/>
    <p:sldId id="447" r:id="rId43"/>
    <p:sldId id="448" r:id="rId44"/>
    <p:sldId id="488" r:id="rId45"/>
    <p:sldId id="449" r:id="rId46"/>
    <p:sldId id="450" r:id="rId47"/>
    <p:sldId id="451" r:id="rId48"/>
    <p:sldId id="453" r:id="rId49"/>
    <p:sldId id="454" r:id="rId50"/>
    <p:sldId id="471" r:id="rId51"/>
    <p:sldId id="455" r:id="rId52"/>
    <p:sldId id="456" r:id="rId53"/>
    <p:sldId id="415" r:id="rId54"/>
    <p:sldId id="421" r:id="rId55"/>
    <p:sldId id="493" r:id="rId56"/>
    <p:sldId id="418" r:id="rId57"/>
    <p:sldId id="489" r:id="rId58"/>
    <p:sldId id="473" r:id="rId59"/>
    <p:sldId id="257" r:id="rId60"/>
  </p:sldIdLst>
  <p:sldSz cx="9144000" cy="6858000" type="screen4x3"/>
  <p:notesSz cx="9869488" cy="6735763"/>
  <p:defaultTextStyle>
    <a:defPPr>
      <a:defRPr lang="zh-CN"/>
    </a:defPPr>
    <a:lvl1pPr algn="l" rtl="0" fontAlgn="base">
      <a:spcBef>
        <a:spcPct val="0"/>
      </a:spcBef>
      <a:spcAft>
        <a:spcPct val="0"/>
      </a:spcAft>
      <a:defRPr sz="2400" b="1" kern="1200">
        <a:solidFill>
          <a:schemeClr val="tx2"/>
        </a:solidFill>
        <a:latin typeface="Arial" charset="0"/>
        <a:ea typeface="楷体_GB2312" pitchFamily="49" charset="-122"/>
        <a:cs typeface="+mn-cs"/>
      </a:defRPr>
    </a:lvl1pPr>
    <a:lvl2pPr marL="457200" algn="l" rtl="0" fontAlgn="base">
      <a:spcBef>
        <a:spcPct val="0"/>
      </a:spcBef>
      <a:spcAft>
        <a:spcPct val="0"/>
      </a:spcAft>
      <a:defRPr sz="2400" b="1" kern="1200">
        <a:solidFill>
          <a:schemeClr val="tx2"/>
        </a:solidFill>
        <a:latin typeface="Arial" charset="0"/>
        <a:ea typeface="楷体_GB2312" pitchFamily="49" charset="-122"/>
        <a:cs typeface="+mn-cs"/>
      </a:defRPr>
    </a:lvl2pPr>
    <a:lvl3pPr marL="914400" algn="l" rtl="0" fontAlgn="base">
      <a:spcBef>
        <a:spcPct val="0"/>
      </a:spcBef>
      <a:spcAft>
        <a:spcPct val="0"/>
      </a:spcAft>
      <a:defRPr sz="2400" b="1" kern="1200">
        <a:solidFill>
          <a:schemeClr val="tx2"/>
        </a:solidFill>
        <a:latin typeface="Arial" charset="0"/>
        <a:ea typeface="楷体_GB2312" pitchFamily="49" charset="-122"/>
        <a:cs typeface="+mn-cs"/>
      </a:defRPr>
    </a:lvl3pPr>
    <a:lvl4pPr marL="1371600" algn="l" rtl="0" fontAlgn="base">
      <a:spcBef>
        <a:spcPct val="0"/>
      </a:spcBef>
      <a:spcAft>
        <a:spcPct val="0"/>
      </a:spcAft>
      <a:defRPr sz="2400" b="1" kern="1200">
        <a:solidFill>
          <a:schemeClr val="tx2"/>
        </a:solidFill>
        <a:latin typeface="Arial" charset="0"/>
        <a:ea typeface="楷体_GB2312" pitchFamily="49" charset="-122"/>
        <a:cs typeface="+mn-cs"/>
      </a:defRPr>
    </a:lvl4pPr>
    <a:lvl5pPr marL="1828800" algn="l" rtl="0" fontAlgn="base">
      <a:spcBef>
        <a:spcPct val="0"/>
      </a:spcBef>
      <a:spcAft>
        <a:spcPct val="0"/>
      </a:spcAft>
      <a:defRPr sz="2400" b="1" kern="1200">
        <a:solidFill>
          <a:schemeClr val="tx2"/>
        </a:solidFill>
        <a:latin typeface="Arial" charset="0"/>
        <a:ea typeface="楷体_GB2312" pitchFamily="49" charset="-122"/>
        <a:cs typeface="+mn-cs"/>
      </a:defRPr>
    </a:lvl5pPr>
    <a:lvl6pPr marL="2286000" algn="l" defTabSz="914400" rtl="0" eaLnBrk="1" latinLnBrk="0" hangingPunct="1">
      <a:defRPr sz="2400" b="1" kern="1200">
        <a:solidFill>
          <a:schemeClr val="tx2"/>
        </a:solidFill>
        <a:latin typeface="Arial" charset="0"/>
        <a:ea typeface="楷体_GB2312" pitchFamily="49" charset="-122"/>
        <a:cs typeface="+mn-cs"/>
      </a:defRPr>
    </a:lvl6pPr>
    <a:lvl7pPr marL="2743200" algn="l" defTabSz="914400" rtl="0" eaLnBrk="1" latinLnBrk="0" hangingPunct="1">
      <a:defRPr sz="2400" b="1" kern="1200">
        <a:solidFill>
          <a:schemeClr val="tx2"/>
        </a:solidFill>
        <a:latin typeface="Arial" charset="0"/>
        <a:ea typeface="楷体_GB2312" pitchFamily="49" charset="-122"/>
        <a:cs typeface="+mn-cs"/>
      </a:defRPr>
    </a:lvl7pPr>
    <a:lvl8pPr marL="3200400" algn="l" defTabSz="914400" rtl="0" eaLnBrk="1" latinLnBrk="0" hangingPunct="1">
      <a:defRPr sz="2400" b="1" kern="1200">
        <a:solidFill>
          <a:schemeClr val="tx2"/>
        </a:solidFill>
        <a:latin typeface="Arial" charset="0"/>
        <a:ea typeface="楷体_GB2312" pitchFamily="49" charset="-122"/>
        <a:cs typeface="+mn-cs"/>
      </a:defRPr>
    </a:lvl8pPr>
    <a:lvl9pPr marL="3657600" algn="l" defTabSz="914400" rtl="0" eaLnBrk="1" latinLnBrk="0" hangingPunct="1">
      <a:defRPr sz="2400" b="1" kern="1200">
        <a:solidFill>
          <a:schemeClr val="tx2"/>
        </a:solidFill>
        <a:latin typeface="Arial"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3399FF"/>
    <a:srgbClr val="FF0000"/>
    <a:srgbClr val="FFCCCC"/>
    <a:srgbClr val="FF99FF"/>
    <a:srgbClr val="9999FF"/>
    <a:srgbClr val="CC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377" autoAdjust="0"/>
    <p:restoredTop sz="99827" autoAdjust="0"/>
  </p:normalViewPr>
  <p:slideViewPr>
    <p:cSldViewPr>
      <p:cViewPr>
        <p:scale>
          <a:sx n="75" d="100"/>
          <a:sy n="75" d="100"/>
        </p:scale>
        <p:origin x="-1056" y="-6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528" y="-96"/>
      </p:cViewPr>
      <p:guideLst>
        <p:guide orient="horz" pos="2121"/>
        <p:guide pos="310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4276725" cy="334963"/>
          </a:xfrm>
          <a:prstGeom prst="rect">
            <a:avLst/>
          </a:prstGeom>
          <a:noFill/>
          <a:ln w="9525">
            <a:noFill/>
            <a:miter lim="800000"/>
            <a:headEnd/>
            <a:tailEnd/>
          </a:ln>
          <a:effectLst/>
        </p:spPr>
        <p:txBody>
          <a:bodyPr vert="horz" wrap="square" lIns="94876" tIns="47438" rIns="94876" bIns="47438" numCol="1" anchor="t" anchorCtr="0" compatLnSpc="1">
            <a:prstTxWarp prst="textNoShape">
              <a:avLst/>
            </a:prstTxWarp>
          </a:bodyPr>
          <a:lstStyle>
            <a:lvl1pPr algn="l" defTabSz="949325">
              <a:defRPr sz="1200" b="0">
                <a:solidFill>
                  <a:schemeClr val="tx1"/>
                </a:solidFill>
                <a:ea typeface="宋体" pitchFamily="2" charset="-122"/>
              </a:defRPr>
            </a:lvl1pPr>
          </a:lstStyle>
          <a:p>
            <a:pPr>
              <a:defRPr/>
            </a:pPr>
            <a:endParaRPr lang="en-US" altLang="zh-CN"/>
          </a:p>
        </p:txBody>
      </p:sp>
      <p:sp>
        <p:nvSpPr>
          <p:cNvPr id="22531" name="Rectangle 3"/>
          <p:cNvSpPr>
            <a:spLocks noGrp="1" noChangeArrowheads="1"/>
          </p:cNvSpPr>
          <p:nvPr>
            <p:ph type="dt" sz="quarter" idx="1"/>
          </p:nvPr>
        </p:nvSpPr>
        <p:spPr bwMode="auto">
          <a:xfrm>
            <a:off x="5589588" y="0"/>
            <a:ext cx="4278312" cy="334963"/>
          </a:xfrm>
          <a:prstGeom prst="rect">
            <a:avLst/>
          </a:prstGeom>
          <a:noFill/>
          <a:ln w="9525">
            <a:noFill/>
            <a:miter lim="800000"/>
            <a:headEnd/>
            <a:tailEnd/>
          </a:ln>
          <a:effectLst/>
        </p:spPr>
        <p:txBody>
          <a:bodyPr vert="horz" wrap="square" lIns="94876" tIns="47438" rIns="94876" bIns="47438" numCol="1" anchor="t" anchorCtr="0" compatLnSpc="1">
            <a:prstTxWarp prst="textNoShape">
              <a:avLst/>
            </a:prstTxWarp>
          </a:bodyPr>
          <a:lstStyle>
            <a:lvl1pPr algn="r" defTabSz="949325">
              <a:defRPr sz="1200" b="0">
                <a:solidFill>
                  <a:schemeClr val="tx1"/>
                </a:solidFill>
                <a:ea typeface="宋体" pitchFamily="2"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6399213"/>
            <a:ext cx="4276725" cy="334962"/>
          </a:xfrm>
          <a:prstGeom prst="rect">
            <a:avLst/>
          </a:prstGeom>
          <a:noFill/>
          <a:ln w="9525">
            <a:noFill/>
            <a:miter lim="800000"/>
            <a:headEnd/>
            <a:tailEnd/>
          </a:ln>
          <a:effectLst/>
        </p:spPr>
        <p:txBody>
          <a:bodyPr vert="horz" wrap="square" lIns="94876" tIns="47438" rIns="94876" bIns="47438" numCol="1" anchor="b" anchorCtr="0" compatLnSpc="1">
            <a:prstTxWarp prst="textNoShape">
              <a:avLst/>
            </a:prstTxWarp>
          </a:bodyPr>
          <a:lstStyle>
            <a:lvl1pPr algn="l" defTabSz="949325">
              <a:defRPr sz="1200" b="0">
                <a:solidFill>
                  <a:schemeClr val="tx1"/>
                </a:solidFill>
                <a:ea typeface="宋体" pitchFamily="2"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5589588" y="6399213"/>
            <a:ext cx="4278312" cy="334962"/>
          </a:xfrm>
          <a:prstGeom prst="rect">
            <a:avLst/>
          </a:prstGeom>
          <a:noFill/>
          <a:ln w="9525">
            <a:noFill/>
            <a:miter lim="800000"/>
            <a:headEnd/>
            <a:tailEnd/>
          </a:ln>
          <a:effectLst/>
        </p:spPr>
        <p:txBody>
          <a:bodyPr vert="horz" wrap="square" lIns="94876" tIns="47438" rIns="94876" bIns="47438" numCol="1" anchor="b" anchorCtr="0" compatLnSpc="1">
            <a:prstTxWarp prst="textNoShape">
              <a:avLst/>
            </a:prstTxWarp>
          </a:bodyPr>
          <a:lstStyle>
            <a:lvl1pPr algn="r" defTabSz="949325">
              <a:defRPr sz="1200" b="0">
                <a:solidFill>
                  <a:schemeClr val="tx1"/>
                </a:solidFill>
                <a:ea typeface="宋体" pitchFamily="2" charset="-122"/>
              </a:defRPr>
            </a:lvl1pPr>
          </a:lstStyle>
          <a:p>
            <a:pPr>
              <a:defRPr/>
            </a:pPr>
            <a:fld id="{C89E3CBF-EE53-43CA-8B92-6B8FACFF056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4276725" cy="334963"/>
          </a:xfrm>
          <a:prstGeom prst="rect">
            <a:avLst/>
          </a:prstGeom>
          <a:noFill/>
          <a:ln w="9525">
            <a:noFill/>
            <a:miter lim="800000"/>
            <a:headEnd/>
            <a:tailEnd/>
          </a:ln>
          <a:effectLst/>
        </p:spPr>
        <p:txBody>
          <a:bodyPr vert="horz" wrap="square" lIns="94876" tIns="47438" rIns="94876" bIns="47438" numCol="1" anchor="t" anchorCtr="0" compatLnSpc="1">
            <a:prstTxWarp prst="textNoShape">
              <a:avLst/>
            </a:prstTxWarp>
          </a:bodyPr>
          <a:lstStyle>
            <a:lvl1pPr algn="l" defTabSz="949325">
              <a:defRPr sz="1200" b="0">
                <a:solidFill>
                  <a:schemeClr val="tx1"/>
                </a:solidFill>
                <a:ea typeface="宋体" pitchFamily="2" charset="-122"/>
              </a:defRPr>
            </a:lvl1pPr>
          </a:lstStyle>
          <a:p>
            <a:pPr>
              <a:defRPr/>
            </a:pPr>
            <a:endParaRPr lang="en-US" altLang="zh-CN"/>
          </a:p>
        </p:txBody>
      </p:sp>
      <p:sp>
        <p:nvSpPr>
          <p:cNvPr id="55299" name="Rectangle 3"/>
          <p:cNvSpPr>
            <a:spLocks noGrp="1" noChangeArrowheads="1"/>
          </p:cNvSpPr>
          <p:nvPr>
            <p:ph type="dt" idx="1"/>
          </p:nvPr>
        </p:nvSpPr>
        <p:spPr bwMode="auto">
          <a:xfrm>
            <a:off x="5589588" y="0"/>
            <a:ext cx="4278312" cy="334963"/>
          </a:xfrm>
          <a:prstGeom prst="rect">
            <a:avLst/>
          </a:prstGeom>
          <a:noFill/>
          <a:ln w="9525">
            <a:noFill/>
            <a:miter lim="800000"/>
            <a:headEnd/>
            <a:tailEnd/>
          </a:ln>
          <a:effectLst/>
        </p:spPr>
        <p:txBody>
          <a:bodyPr vert="horz" wrap="square" lIns="94876" tIns="47438" rIns="94876" bIns="47438" numCol="1" anchor="t" anchorCtr="0" compatLnSpc="1">
            <a:prstTxWarp prst="textNoShape">
              <a:avLst/>
            </a:prstTxWarp>
          </a:bodyPr>
          <a:lstStyle>
            <a:lvl1pPr algn="r" defTabSz="949325">
              <a:defRPr sz="1200" b="0">
                <a:solidFill>
                  <a:schemeClr val="tx1"/>
                </a:solidFill>
                <a:ea typeface="宋体" pitchFamily="2" charset="-122"/>
              </a:defRPr>
            </a:lvl1pPr>
          </a:lstStyle>
          <a:p>
            <a:pPr>
              <a:defRPr/>
            </a:pPr>
            <a:endParaRPr lang="en-US" altLang="zh-CN"/>
          </a:p>
        </p:txBody>
      </p:sp>
      <p:sp>
        <p:nvSpPr>
          <p:cNvPr id="38916" name="Rectangle 4"/>
          <p:cNvSpPr>
            <a:spLocks noGrp="1" noRot="1" noChangeAspect="1" noChangeArrowheads="1" noTextEdit="1"/>
          </p:cNvSpPr>
          <p:nvPr>
            <p:ph type="sldImg" idx="2"/>
          </p:nvPr>
        </p:nvSpPr>
        <p:spPr bwMode="auto">
          <a:xfrm>
            <a:off x="3251200" y="506413"/>
            <a:ext cx="3365500" cy="2524125"/>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985838" y="3198813"/>
            <a:ext cx="7897812" cy="3030537"/>
          </a:xfrm>
          <a:prstGeom prst="rect">
            <a:avLst/>
          </a:prstGeom>
          <a:noFill/>
          <a:ln w="9525">
            <a:noFill/>
            <a:miter lim="800000"/>
            <a:headEnd/>
            <a:tailEnd/>
          </a:ln>
          <a:effectLst/>
        </p:spPr>
        <p:txBody>
          <a:bodyPr vert="horz" wrap="square" lIns="94876" tIns="47438" rIns="94876" bIns="4743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5302" name="Rectangle 6"/>
          <p:cNvSpPr>
            <a:spLocks noGrp="1" noChangeArrowheads="1"/>
          </p:cNvSpPr>
          <p:nvPr>
            <p:ph type="ftr" sz="quarter" idx="4"/>
          </p:nvPr>
        </p:nvSpPr>
        <p:spPr bwMode="auto">
          <a:xfrm>
            <a:off x="0" y="6399213"/>
            <a:ext cx="4276725" cy="334962"/>
          </a:xfrm>
          <a:prstGeom prst="rect">
            <a:avLst/>
          </a:prstGeom>
          <a:noFill/>
          <a:ln w="9525">
            <a:noFill/>
            <a:miter lim="800000"/>
            <a:headEnd/>
            <a:tailEnd/>
          </a:ln>
          <a:effectLst/>
        </p:spPr>
        <p:txBody>
          <a:bodyPr vert="horz" wrap="square" lIns="94876" tIns="47438" rIns="94876" bIns="47438" numCol="1" anchor="b" anchorCtr="0" compatLnSpc="1">
            <a:prstTxWarp prst="textNoShape">
              <a:avLst/>
            </a:prstTxWarp>
          </a:bodyPr>
          <a:lstStyle>
            <a:lvl1pPr algn="l" defTabSz="949325">
              <a:defRPr sz="1200" b="0">
                <a:solidFill>
                  <a:schemeClr val="tx1"/>
                </a:solidFill>
                <a:ea typeface="宋体" pitchFamily="2" charset="-122"/>
              </a:defRPr>
            </a:lvl1pPr>
          </a:lstStyle>
          <a:p>
            <a:pPr>
              <a:defRPr/>
            </a:pPr>
            <a:endParaRPr lang="en-US" altLang="zh-CN"/>
          </a:p>
        </p:txBody>
      </p:sp>
      <p:sp>
        <p:nvSpPr>
          <p:cNvPr id="55303" name="Rectangle 7"/>
          <p:cNvSpPr>
            <a:spLocks noGrp="1" noChangeArrowheads="1"/>
          </p:cNvSpPr>
          <p:nvPr>
            <p:ph type="sldNum" sz="quarter" idx="5"/>
          </p:nvPr>
        </p:nvSpPr>
        <p:spPr bwMode="auto">
          <a:xfrm>
            <a:off x="5589588" y="6399213"/>
            <a:ext cx="4278312" cy="334962"/>
          </a:xfrm>
          <a:prstGeom prst="rect">
            <a:avLst/>
          </a:prstGeom>
          <a:noFill/>
          <a:ln w="9525">
            <a:noFill/>
            <a:miter lim="800000"/>
            <a:headEnd/>
            <a:tailEnd/>
          </a:ln>
          <a:effectLst/>
        </p:spPr>
        <p:txBody>
          <a:bodyPr vert="horz" wrap="square" lIns="94876" tIns="47438" rIns="94876" bIns="47438" numCol="1" anchor="b" anchorCtr="0" compatLnSpc="1">
            <a:prstTxWarp prst="textNoShape">
              <a:avLst/>
            </a:prstTxWarp>
          </a:bodyPr>
          <a:lstStyle>
            <a:lvl1pPr algn="r" defTabSz="949325">
              <a:defRPr sz="1200" b="0">
                <a:solidFill>
                  <a:schemeClr val="tx1"/>
                </a:solidFill>
                <a:ea typeface="宋体" pitchFamily="2" charset="-122"/>
              </a:defRPr>
            </a:lvl1pPr>
          </a:lstStyle>
          <a:p>
            <a:pPr>
              <a:defRPr/>
            </a:pPr>
            <a:fld id="{E71E0312-3815-4C7A-BC1D-7302F552280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A23DB003-DDAC-4B3D-AF5F-055B9981D748}" type="slidenum">
              <a:rPr lang="en-US" altLang="zh-CN" smtClean="0">
                <a:ea typeface="宋体" charset="-122"/>
              </a:rPr>
              <a:pPr/>
              <a:t>1</a:t>
            </a:fld>
            <a:endParaRPr lang="en-US" altLang="zh-CN" smtClean="0">
              <a:ea typeface="宋体" charset="-122"/>
            </a:endParaRPr>
          </a:p>
        </p:txBody>
      </p:sp>
      <p:sp>
        <p:nvSpPr>
          <p:cNvPr id="41986" name="Rectangle 7"/>
          <p:cNvSpPr txBox="1">
            <a:spLocks noGrp="1" noChangeArrowheads="1"/>
          </p:cNvSpPr>
          <p:nvPr/>
        </p:nvSpPr>
        <p:spPr bwMode="auto">
          <a:xfrm>
            <a:off x="5589588" y="6399213"/>
            <a:ext cx="4278312" cy="334962"/>
          </a:xfrm>
          <a:prstGeom prst="rect">
            <a:avLst/>
          </a:prstGeom>
          <a:noFill/>
          <a:ln w="9525">
            <a:noFill/>
            <a:miter lim="800000"/>
            <a:headEnd/>
            <a:tailEnd/>
          </a:ln>
        </p:spPr>
        <p:txBody>
          <a:bodyPr lIns="94876" tIns="47438" rIns="94876" bIns="47438" anchor="b"/>
          <a:lstStyle/>
          <a:p>
            <a:pPr algn="r" defTabSz="949325"/>
            <a:fld id="{58B714B1-D36F-4B52-9537-98AF15442716}" type="slidenum">
              <a:rPr lang="en-US" altLang="zh-CN" sz="1200" b="0">
                <a:solidFill>
                  <a:schemeClr val="tx1"/>
                </a:solidFill>
              </a:rPr>
              <a:pPr algn="r" defTabSz="949325"/>
              <a:t>1</a:t>
            </a:fld>
            <a:endParaRPr lang="en-US" altLang="zh-CN" sz="1200" b="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30E947CE-1C88-4A74-BAE3-90673ACE6AB1}" type="slidenum">
              <a:rPr lang="en-US" altLang="zh-CN" smtClean="0">
                <a:ea typeface="宋体" charset="-122"/>
              </a:rPr>
              <a:pPr/>
              <a:t>19</a:t>
            </a:fld>
            <a:endParaRPr lang="en-US" altLang="zh-CN" smtClean="0">
              <a:ea typeface="宋体" charset="-122"/>
            </a:endParaRPr>
          </a:p>
        </p:txBody>
      </p:sp>
      <p:sp>
        <p:nvSpPr>
          <p:cNvPr id="69634"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DAF197BF-E2A8-4CCE-B10F-64A1E1DB53F5}" type="slidenum">
              <a:rPr lang="en-US" altLang="zh-CN" sz="1200" b="0">
                <a:solidFill>
                  <a:srgbClr val="000000"/>
                </a:solidFill>
                <a:latin typeface="Gill Sans"/>
                <a:ea typeface="ヒラギノ角ゴ Pro W3"/>
                <a:cs typeface="ヒラギノ角ゴ Pro W3"/>
                <a:sym typeface="Gill Sans"/>
              </a:rPr>
              <a:pPr algn="r"/>
              <a:t>19</a:t>
            </a:fld>
            <a:endParaRPr lang="en-US" altLang="zh-CN" sz="1200" b="0">
              <a:solidFill>
                <a:srgbClr val="000000"/>
              </a:solidFill>
              <a:latin typeface="Gill Sans"/>
              <a:ea typeface="ヒラギノ角ゴ Pro W3"/>
              <a:cs typeface="ヒラギノ角ゴ Pro W3"/>
              <a:sym typeface="Gill Sans"/>
            </a:endParaRPr>
          </a:p>
        </p:txBody>
      </p:sp>
      <p:sp>
        <p:nvSpPr>
          <p:cNvPr id="69635" name="Rectangle 2"/>
          <p:cNvSpPr>
            <a:spLocks noGrp="1" noRot="1" noChangeAspect="1" noChangeArrowheads="1" noTextEdit="1"/>
          </p:cNvSpPr>
          <p:nvPr>
            <p:ph type="sldImg"/>
          </p:nvPr>
        </p:nvSpPr>
        <p:spPr>
          <a:xfrm>
            <a:off x="3251200" y="504825"/>
            <a:ext cx="3367088" cy="2525713"/>
          </a:xfrm>
          <a:ln/>
        </p:spPr>
      </p:sp>
      <p:sp>
        <p:nvSpPr>
          <p:cNvPr id="69636"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635358A0-D782-47FE-9E98-72E574210990}" type="slidenum">
              <a:rPr lang="en-US" altLang="zh-CN" smtClean="0">
                <a:ea typeface="宋体" charset="-122"/>
              </a:rPr>
              <a:pPr/>
              <a:t>20</a:t>
            </a:fld>
            <a:endParaRPr lang="en-US" altLang="zh-CN" smtClean="0">
              <a:ea typeface="宋体" charset="-122"/>
            </a:endParaRPr>
          </a:p>
        </p:txBody>
      </p:sp>
      <p:sp>
        <p:nvSpPr>
          <p:cNvPr id="7168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B6319A57-1EEE-4D86-82D1-EF3AA51422B5}" type="slidenum">
              <a:rPr lang="en-US" altLang="zh-CN" sz="1200" b="0">
                <a:solidFill>
                  <a:srgbClr val="000000"/>
                </a:solidFill>
                <a:latin typeface="Gill Sans"/>
                <a:ea typeface="ヒラギノ角ゴ Pro W3"/>
                <a:cs typeface="ヒラギノ角ゴ Pro W3"/>
                <a:sym typeface="Gill Sans"/>
              </a:rPr>
              <a:pPr algn="r"/>
              <a:t>20</a:t>
            </a:fld>
            <a:endParaRPr lang="en-US" altLang="zh-CN" sz="1200" b="0">
              <a:solidFill>
                <a:srgbClr val="000000"/>
              </a:solidFill>
              <a:latin typeface="Gill Sans"/>
              <a:ea typeface="ヒラギノ角ゴ Pro W3"/>
              <a:cs typeface="ヒラギノ角ゴ Pro W3"/>
              <a:sym typeface="Gill Sans"/>
            </a:endParaRPr>
          </a:p>
        </p:txBody>
      </p:sp>
      <p:sp>
        <p:nvSpPr>
          <p:cNvPr id="71683" name="Rectangle 2"/>
          <p:cNvSpPr>
            <a:spLocks noGrp="1" noRot="1" noChangeAspect="1" noChangeArrowheads="1" noTextEdit="1"/>
          </p:cNvSpPr>
          <p:nvPr>
            <p:ph type="sldImg"/>
          </p:nvPr>
        </p:nvSpPr>
        <p:spPr>
          <a:xfrm>
            <a:off x="3251200" y="504825"/>
            <a:ext cx="3367088" cy="2525713"/>
          </a:xfrm>
          <a:ln/>
        </p:spPr>
      </p:sp>
      <p:sp>
        <p:nvSpPr>
          <p:cNvPr id="7168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92D1F80C-EEB8-4365-A9B5-65164878ECBA}" type="slidenum">
              <a:rPr lang="en-US" altLang="zh-CN" smtClean="0">
                <a:ea typeface="宋体" charset="-122"/>
              </a:rPr>
              <a:pPr/>
              <a:t>21</a:t>
            </a:fld>
            <a:endParaRPr lang="en-US" altLang="zh-CN" smtClean="0">
              <a:ea typeface="宋体" charset="-122"/>
            </a:endParaRPr>
          </a:p>
        </p:txBody>
      </p:sp>
      <p:sp>
        <p:nvSpPr>
          <p:cNvPr id="7373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62ABFE5-4808-4ACA-BE02-3E93A7B1370A}" type="slidenum">
              <a:rPr lang="en-US" altLang="zh-CN" sz="1200" b="0">
                <a:solidFill>
                  <a:srgbClr val="000000"/>
                </a:solidFill>
                <a:latin typeface="Gill Sans"/>
                <a:ea typeface="ヒラギノ角ゴ Pro W3"/>
                <a:cs typeface="ヒラギノ角ゴ Pro W3"/>
                <a:sym typeface="Gill Sans"/>
              </a:rPr>
              <a:pPr algn="r"/>
              <a:t>21</a:t>
            </a:fld>
            <a:endParaRPr lang="en-US" altLang="zh-CN" sz="1200" b="0">
              <a:solidFill>
                <a:srgbClr val="000000"/>
              </a:solidFill>
              <a:latin typeface="Gill Sans"/>
              <a:ea typeface="ヒラギノ角ゴ Pro W3"/>
              <a:cs typeface="ヒラギノ角ゴ Pro W3"/>
              <a:sym typeface="Gill Sans"/>
            </a:endParaRPr>
          </a:p>
        </p:txBody>
      </p:sp>
      <p:sp>
        <p:nvSpPr>
          <p:cNvPr id="73731" name="Rectangle 2"/>
          <p:cNvSpPr>
            <a:spLocks noGrp="1" noRot="1" noChangeAspect="1" noChangeArrowheads="1" noTextEdit="1"/>
          </p:cNvSpPr>
          <p:nvPr>
            <p:ph type="sldImg"/>
          </p:nvPr>
        </p:nvSpPr>
        <p:spPr>
          <a:xfrm>
            <a:off x="3251200" y="504825"/>
            <a:ext cx="3367088" cy="2525713"/>
          </a:xfrm>
          <a:ln/>
        </p:spPr>
      </p:sp>
      <p:sp>
        <p:nvSpPr>
          <p:cNvPr id="73732"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48156B6D-DE9D-4B05-BDC5-19C4C2520E38}" type="slidenum">
              <a:rPr lang="zh-CN" altLang="en-US" smtClean="0">
                <a:ea typeface="宋体" charset="-122"/>
              </a:rPr>
              <a:pPr/>
              <a:t>22</a:t>
            </a:fld>
            <a:endParaRPr lang="en-US" altLang="zh-CN" smtClean="0">
              <a:ea typeface="宋体" charset="-122"/>
            </a:endParaRPr>
          </a:p>
        </p:txBody>
      </p:sp>
      <p:sp>
        <p:nvSpPr>
          <p:cNvPr id="75778" name="Rectangle 2"/>
          <p:cNvSpPr>
            <a:spLocks noGrp="1" noRot="1" noChangeAspect="1" noChangeArrowheads="1" noTextEdit="1"/>
          </p:cNvSpPr>
          <p:nvPr>
            <p:ph type="sldImg"/>
          </p:nvPr>
        </p:nvSpPr>
        <p:spPr>
          <a:xfrm>
            <a:off x="3251200" y="504825"/>
            <a:ext cx="3367088" cy="2525713"/>
          </a:xfrm>
          <a:ln/>
        </p:spPr>
      </p:sp>
      <p:sp>
        <p:nvSpPr>
          <p:cNvPr id="75779" name="Rectangle 3"/>
          <p:cNvSpPr>
            <a:spLocks noGrp="1" noChangeArrowheads="1"/>
          </p:cNvSpPr>
          <p:nvPr>
            <p:ph type="body" idx="1"/>
          </p:nvPr>
        </p:nvSpPr>
        <p:spPr>
          <a:xfrm>
            <a:off x="985838" y="3198813"/>
            <a:ext cx="7897812" cy="3032125"/>
          </a:xfrm>
          <a:noFill/>
          <a:ln/>
        </p:spPr>
        <p:txBody>
          <a:bodyPr/>
          <a:lstStyle/>
          <a:p>
            <a:pPr eaLnBrk="1" hangingPunct="1"/>
            <a:endParaRPr lang="zh-CN" altLang="en-US"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p:spPr>
        <p:txBody>
          <a:bodyPr/>
          <a:lstStyle/>
          <a:p>
            <a:fld id="{902652DA-F4C8-409B-B9C4-292112BC59D9}" type="slidenum">
              <a:rPr lang="en-US" altLang="zh-CN" smtClean="0">
                <a:ea typeface="宋体" charset="-122"/>
              </a:rPr>
              <a:pPr/>
              <a:t>26</a:t>
            </a:fld>
            <a:endParaRPr lang="en-US" altLang="zh-CN" smtClean="0">
              <a:ea typeface="宋体" charset="-122"/>
            </a:endParaRPr>
          </a:p>
        </p:txBody>
      </p:sp>
      <p:sp>
        <p:nvSpPr>
          <p:cNvPr id="8089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73D3D076-6CE3-4C6C-8A39-7FE668991215}" type="slidenum">
              <a:rPr lang="en-US" altLang="zh-CN" sz="1200" b="0">
                <a:solidFill>
                  <a:srgbClr val="000000"/>
                </a:solidFill>
                <a:latin typeface="Gill Sans"/>
                <a:ea typeface="ヒラギノ角ゴ Pro W3"/>
                <a:cs typeface="ヒラギノ角ゴ Pro W3"/>
                <a:sym typeface="Gill Sans"/>
              </a:rPr>
              <a:pPr algn="r"/>
              <a:t>26</a:t>
            </a:fld>
            <a:endParaRPr lang="en-US" altLang="zh-CN" sz="1200" b="0">
              <a:solidFill>
                <a:srgbClr val="000000"/>
              </a:solidFill>
              <a:latin typeface="Gill Sans"/>
              <a:ea typeface="ヒラギノ角ゴ Pro W3"/>
              <a:cs typeface="ヒラギノ角ゴ Pro W3"/>
              <a:sym typeface="Gill Sans"/>
            </a:endParaRPr>
          </a:p>
        </p:txBody>
      </p:sp>
      <p:sp>
        <p:nvSpPr>
          <p:cNvPr id="80899" name="Rectangle 2"/>
          <p:cNvSpPr>
            <a:spLocks noGrp="1" noRot="1" noChangeAspect="1" noChangeArrowheads="1" noTextEdit="1"/>
          </p:cNvSpPr>
          <p:nvPr>
            <p:ph type="sldImg"/>
          </p:nvPr>
        </p:nvSpPr>
        <p:spPr>
          <a:xfrm>
            <a:off x="3251200" y="504825"/>
            <a:ext cx="3367088" cy="2525713"/>
          </a:xfrm>
          <a:ln/>
        </p:spPr>
      </p:sp>
      <p:sp>
        <p:nvSpPr>
          <p:cNvPr id="8090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p:spPr>
        <p:txBody>
          <a:bodyPr/>
          <a:lstStyle/>
          <a:p>
            <a:fld id="{5888D8A2-D97B-4619-A211-A9057757B9E1}" type="slidenum">
              <a:rPr lang="en-US" altLang="zh-CN" smtClean="0">
                <a:ea typeface="宋体" charset="-122"/>
              </a:rPr>
              <a:pPr/>
              <a:t>27</a:t>
            </a:fld>
            <a:endParaRPr lang="en-US" altLang="zh-CN" smtClean="0">
              <a:ea typeface="宋体" charset="-122"/>
            </a:endParaRPr>
          </a:p>
        </p:txBody>
      </p:sp>
      <p:sp>
        <p:nvSpPr>
          <p:cNvPr id="82946"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F5148EEC-21BF-423D-904E-E528319702FB}" type="slidenum">
              <a:rPr lang="en-US" altLang="zh-CN" sz="1200" b="0">
                <a:solidFill>
                  <a:srgbClr val="000000"/>
                </a:solidFill>
                <a:latin typeface="Gill Sans"/>
                <a:ea typeface="ヒラギノ角ゴ Pro W3"/>
                <a:cs typeface="ヒラギノ角ゴ Pro W3"/>
                <a:sym typeface="Gill Sans"/>
              </a:rPr>
              <a:pPr algn="r"/>
              <a:t>27</a:t>
            </a:fld>
            <a:endParaRPr lang="en-US" altLang="zh-CN" sz="1200" b="0">
              <a:solidFill>
                <a:srgbClr val="000000"/>
              </a:solidFill>
              <a:latin typeface="Gill Sans"/>
              <a:ea typeface="ヒラギノ角ゴ Pro W3"/>
              <a:cs typeface="ヒラギノ角ゴ Pro W3"/>
              <a:sym typeface="Gill Sans"/>
            </a:endParaRPr>
          </a:p>
        </p:txBody>
      </p:sp>
      <p:sp>
        <p:nvSpPr>
          <p:cNvPr id="82947" name="Rectangle 2"/>
          <p:cNvSpPr>
            <a:spLocks noGrp="1" noRot="1" noChangeAspect="1" noChangeArrowheads="1" noTextEdit="1"/>
          </p:cNvSpPr>
          <p:nvPr>
            <p:ph type="sldImg"/>
          </p:nvPr>
        </p:nvSpPr>
        <p:spPr>
          <a:xfrm>
            <a:off x="3251200" y="504825"/>
            <a:ext cx="3367088" cy="2525713"/>
          </a:xfrm>
          <a:ln/>
        </p:spPr>
      </p:sp>
      <p:sp>
        <p:nvSpPr>
          <p:cNvPr id="82948"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p:spPr>
        <p:txBody>
          <a:bodyPr/>
          <a:lstStyle/>
          <a:p>
            <a:fld id="{324514D8-1864-4A0D-800D-2261DB9ED50F}" type="slidenum">
              <a:rPr lang="en-US" altLang="zh-CN" smtClean="0">
                <a:ea typeface="宋体" charset="-122"/>
              </a:rPr>
              <a:pPr/>
              <a:t>28</a:t>
            </a:fld>
            <a:endParaRPr lang="en-US" altLang="zh-CN" smtClean="0">
              <a:ea typeface="宋体" charset="-122"/>
            </a:endParaRPr>
          </a:p>
        </p:txBody>
      </p:sp>
      <p:sp>
        <p:nvSpPr>
          <p:cNvPr id="8704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DED7B445-02E9-4B5C-98D4-9FBB6AFBF4BD}" type="slidenum">
              <a:rPr lang="en-US" altLang="zh-CN" sz="1200" b="0">
                <a:solidFill>
                  <a:srgbClr val="000000"/>
                </a:solidFill>
                <a:latin typeface="Gill Sans"/>
                <a:ea typeface="ヒラギノ角ゴ Pro W3"/>
                <a:cs typeface="ヒラギノ角ゴ Pro W3"/>
                <a:sym typeface="Gill Sans"/>
              </a:rPr>
              <a:pPr algn="r"/>
              <a:t>28</a:t>
            </a:fld>
            <a:endParaRPr lang="en-US" altLang="zh-CN" sz="1200" b="0">
              <a:solidFill>
                <a:srgbClr val="000000"/>
              </a:solidFill>
              <a:latin typeface="Gill Sans"/>
              <a:ea typeface="ヒラギノ角ゴ Pro W3"/>
              <a:cs typeface="ヒラギノ角ゴ Pro W3"/>
              <a:sym typeface="Gill Sans"/>
            </a:endParaRPr>
          </a:p>
        </p:txBody>
      </p:sp>
      <p:sp>
        <p:nvSpPr>
          <p:cNvPr id="87043" name="Rectangle 2"/>
          <p:cNvSpPr>
            <a:spLocks noGrp="1" noRot="1" noChangeAspect="1" noChangeArrowheads="1" noTextEdit="1"/>
          </p:cNvSpPr>
          <p:nvPr>
            <p:ph type="sldImg"/>
          </p:nvPr>
        </p:nvSpPr>
        <p:spPr>
          <a:xfrm>
            <a:off x="3251200" y="504825"/>
            <a:ext cx="3367088" cy="2525713"/>
          </a:xfrm>
          <a:ln/>
        </p:spPr>
      </p:sp>
      <p:sp>
        <p:nvSpPr>
          <p:cNvPr id="8704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51467B9D-E95D-4A48-BEA9-7E59D6F7803D}" type="slidenum">
              <a:rPr lang="en-US" altLang="zh-CN" smtClean="0">
                <a:ea typeface="宋体" charset="-122"/>
              </a:rPr>
              <a:pPr/>
              <a:t>29</a:t>
            </a:fld>
            <a:endParaRPr lang="en-US" altLang="zh-CN" smtClean="0">
              <a:ea typeface="宋体" charset="-122"/>
            </a:endParaRPr>
          </a:p>
        </p:txBody>
      </p:sp>
      <p:sp>
        <p:nvSpPr>
          <p:cNvPr id="8909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CD04215E-C074-4C18-BDD1-C0D109D01F60}" type="slidenum">
              <a:rPr lang="en-US" altLang="zh-CN" sz="1200" b="0">
                <a:solidFill>
                  <a:srgbClr val="000000"/>
                </a:solidFill>
                <a:latin typeface="Gill Sans"/>
                <a:ea typeface="ヒラギノ角ゴ Pro W3"/>
                <a:cs typeface="ヒラギノ角ゴ Pro W3"/>
                <a:sym typeface="Gill Sans"/>
              </a:rPr>
              <a:pPr algn="r"/>
              <a:t>29</a:t>
            </a:fld>
            <a:endParaRPr lang="en-US" altLang="zh-CN" sz="1200" b="0">
              <a:solidFill>
                <a:srgbClr val="000000"/>
              </a:solidFill>
              <a:latin typeface="Gill Sans"/>
              <a:ea typeface="ヒラギノ角ゴ Pro W3"/>
              <a:cs typeface="ヒラギノ角ゴ Pro W3"/>
              <a:sym typeface="Gill Sans"/>
            </a:endParaRPr>
          </a:p>
        </p:txBody>
      </p:sp>
      <p:sp>
        <p:nvSpPr>
          <p:cNvPr id="89091" name="Rectangle 2"/>
          <p:cNvSpPr>
            <a:spLocks noGrp="1" noRot="1" noChangeAspect="1" noChangeArrowheads="1" noTextEdit="1"/>
          </p:cNvSpPr>
          <p:nvPr>
            <p:ph type="sldImg"/>
          </p:nvPr>
        </p:nvSpPr>
        <p:spPr>
          <a:xfrm>
            <a:off x="3251200" y="504825"/>
            <a:ext cx="3367088" cy="2525713"/>
          </a:xfrm>
          <a:ln/>
        </p:spPr>
      </p:sp>
      <p:sp>
        <p:nvSpPr>
          <p:cNvPr id="89092"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p>
            <a:fld id="{B4BA48E3-3638-4AE6-81BA-C2527E7B3C8B}" type="slidenum">
              <a:rPr lang="en-US" altLang="zh-CN" smtClean="0">
                <a:ea typeface="宋体" charset="-122"/>
              </a:rPr>
              <a:pPr/>
              <a:t>30</a:t>
            </a:fld>
            <a:endParaRPr lang="en-US" altLang="zh-CN" smtClean="0">
              <a:ea typeface="宋体" charset="-122"/>
            </a:endParaRPr>
          </a:p>
        </p:txBody>
      </p:sp>
      <p:sp>
        <p:nvSpPr>
          <p:cNvPr id="9113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3BD4EE63-56B2-49D8-8DB3-C9F13A06A523}" type="slidenum">
              <a:rPr lang="en-US" altLang="zh-CN" sz="1200" b="0">
                <a:solidFill>
                  <a:srgbClr val="000000"/>
                </a:solidFill>
                <a:latin typeface="Gill Sans"/>
                <a:ea typeface="ヒラギノ角ゴ Pro W3"/>
                <a:cs typeface="ヒラギノ角ゴ Pro W3"/>
                <a:sym typeface="Gill Sans"/>
              </a:rPr>
              <a:pPr algn="r"/>
              <a:t>30</a:t>
            </a:fld>
            <a:endParaRPr lang="en-US" altLang="zh-CN" sz="1200" b="0">
              <a:solidFill>
                <a:srgbClr val="000000"/>
              </a:solidFill>
              <a:latin typeface="Gill Sans"/>
              <a:ea typeface="ヒラギノ角ゴ Pro W3"/>
              <a:cs typeface="ヒラギノ角ゴ Pro W3"/>
              <a:sym typeface="Gill Sans"/>
            </a:endParaRPr>
          </a:p>
        </p:txBody>
      </p:sp>
      <p:sp>
        <p:nvSpPr>
          <p:cNvPr id="91139" name="Rectangle 2"/>
          <p:cNvSpPr>
            <a:spLocks noGrp="1" noRot="1" noChangeAspect="1" noChangeArrowheads="1" noTextEdit="1"/>
          </p:cNvSpPr>
          <p:nvPr>
            <p:ph type="sldImg"/>
          </p:nvPr>
        </p:nvSpPr>
        <p:spPr>
          <a:xfrm>
            <a:off x="3251200" y="504825"/>
            <a:ext cx="3367088" cy="2525713"/>
          </a:xfrm>
          <a:ln/>
        </p:spPr>
      </p:sp>
      <p:sp>
        <p:nvSpPr>
          <p:cNvPr id="9114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3E4C7FF8-EF3B-456B-848B-FE45F31C2F92}" type="slidenum">
              <a:rPr lang="zh-CN" altLang="en-US" smtClean="0">
                <a:ea typeface="宋体" charset="-122"/>
              </a:rPr>
              <a:pPr/>
              <a:t>32</a:t>
            </a:fld>
            <a:endParaRPr lang="en-US" altLang="zh-CN" smtClean="0">
              <a:ea typeface="宋体" charset="-122"/>
            </a:endParaRPr>
          </a:p>
        </p:txBody>
      </p:sp>
      <p:sp>
        <p:nvSpPr>
          <p:cNvPr id="94210" name="Rectangle 2"/>
          <p:cNvSpPr>
            <a:spLocks noGrp="1" noRot="1" noChangeAspect="1" noChangeArrowheads="1" noTextEdit="1"/>
          </p:cNvSpPr>
          <p:nvPr>
            <p:ph type="sldImg"/>
          </p:nvPr>
        </p:nvSpPr>
        <p:spPr>
          <a:xfrm>
            <a:off x="3251200" y="504825"/>
            <a:ext cx="3367088" cy="2525713"/>
          </a:xfrm>
          <a:ln/>
        </p:spPr>
      </p:sp>
      <p:sp>
        <p:nvSpPr>
          <p:cNvPr id="94211" name="Rectangle 3"/>
          <p:cNvSpPr>
            <a:spLocks noGrp="1" noChangeArrowheads="1"/>
          </p:cNvSpPr>
          <p:nvPr>
            <p:ph type="body" idx="1"/>
          </p:nvPr>
        </p:nvSpPr>
        <p:spPr>
          <a:xfrm>
            <a:off x="985838" y="3198813"/>
            <a:ext cx="7897812" cy="3032125"/>
          </a:xfrm>
          <a:noFill/>
          <a:ln/>
        </p:spPr>
        <p:txBody>
          <a:bodyPr/>
          <a:lstStyle/>
          <a:p>
            <a:pPr eaLnBrk="1" hangingPunct="1"/>
            <a:endParaRPr lang="zh-CN" altLang="en-US"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4B794348-E35B-4686-9759-D612370F381F}" type="slidenum">
              <a:rPr lang="zh-CN" altLang="en-US" smtClean="0">
                <a:ea typeface="宋体" charset="-122"/>
              </a:rPr>
              <a:pPr/>
              <a:t>2</a:t>
            </a:fld>
            <a:endParaRPr lang="en-US" altLang="zh-CN" smtClean="0">
              <a:ea typeface="宋体" charset="-122"/>
            </a:endParaRPr>
          </a:p>
        </p:txBody>
      </p:sp>
      <p:sp>
        <p:nvSpPr>
          <p:cNvPr id="44034" name="Rectangle 2"/>
          <p:cNvSpPr>
            <a:spLocks noGrp="1" noRot="1" noChangeAspect="1" noChangeArrowheads="1" noTextEdit="1"/>
          </p:cNvSpPr>
          <p:nvPr>
            <p:ph type="sldImg"/>
          </p:nvPr>
        </p:nvSpPr>
        <p:spPr>
          <a:xfrm>
            <a:off x="3251200" y="504825"/>
            <a:ext cx="3367088" cy="2525713"/>
          </a:xfrm>
          <a:ln/>
        </p:spPr>
      </p:sp>
      <p:sp>
        <p:nvSpPr>
          <p:cNvPr id="44035" name="Rectangle 3"/>
          <p:cNvSpPr>
            <a:spLocks noGrp="1" noChangeArrowheads="1"/>
          </p:cNvSpPr>
          <p:nvPr>
            <p:ph type="body" idx="1"/>
          </p:nvPr>
        </p:nvSpPr>
        <p:spPr>
          <a:xfrm>
            <a:off x="985838" y="3198813"/>
            <a:ext cx="7897812" cy="3032125"/>
          </a:xfrm>
          <a:noFill/>
          <a:ln/>
        </p:spPr>
        <p:txBody>
          <a:bodyPr/>
          <a:lstStyle/>
          <a:p>
            <a:pPr eaLnBrk="1" hangingPunct="1"/>
            <a:endParaRPr lang="zh-CN" altLang="en-US"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6B7665A0-5B25-4CBC-B34B-AEB94F35B68A}" type="slidenum">
              <a:rPr lang="en-US" altLang="zh-CN" smtClean="0">
                <a:ea typeface="宋体" charset="-122"/>
              </a:rPr>
              <a:pPr/>
              <a:t>33</a:t>
            </a:fld>
            <a:endParaRPr lang="en-US" altLang="zh-CN" smtClean="0">
              <a:ea typeface="宋体" charset="-122"/>
            </a:endParaRPr>
          </a:p>
        </p:txBody>
      </p:sp>
      <p:sp>
        <p:nvSpPr>
          <p:cNvPr id="9625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20C33EA8-0EE0-4859-9889-4FD65899A1C9}" type="slidenum">
              <a:rPr lang="en-US" altLang="zh-CN" sz="1200" b="0">
                <a:solidFill>
                  <a:srgbClr val="000000"/>
                </a:solidFill>
                <a:latin typeface="Gill Sans"/>
                <a:ea typeface="ヒラギノ角ゴ Pro W3"/>
                <a:cs typeface="ヒラギノ角ゴ Pro W3"/>
                <a:sym typeface="Gill Sans"/>
              </a:rPr>
              <a:pPr algn="r"/>
              <a:t>33</a:t>
            </a:fld>
            <a:endParaRPr lang="en-US" altLang="zh-CN" sz="1200" b="0">
              <a:solidFill>
                <a:srgbClr val="000000"/>
              </a:solidFill>
              <a:latin typeface="Gill Sans"/>
              <a:ea typeface="ヒラギノ角ゴ Pro W3"/>
              <a:cs typeface="ヒラギノ角ゴ Pro W3"/>
              <a:sym typeface="Gill Sans"/>
            </a:endParaRPr>
          </a:p>
        </p:txBody>
      </p:sp>
      <p:sp>
        <p:nvSpPr>
          <p:cNvPr id="96259" name="Rectangle 2"/>
          <p:cNvSpPr>
            <a:spLocks noGrp="1" noRot="1" noChangeAspect="1" noChangeArrowheads="1" noTextEdit="1"/>
          </p:cNvSpPr>
          <p:nvPr>
            <p:ph type="sldImg"/>
          </p:nvPr>
        </p:nvSpPr>
        <p:spPr>
          <a:xfrm>
            <a:off x="3251200" y="504825"/>
            <a:ext cx="3367088" cy="2525713"/>
          </a:xfrm>
          <a:ln/>
        </p:spPr>
      </p:sp>
      <p:sp>
        <p:nvSpPr>
          <p:cNvPr id="9626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135971F9-2425-4B04-98F7-DC999E2E0997}" type="slidenum">
              <a:rPr lang="en-US" altLang="zh-CN" smtClean="0">
                <a:ea typeface="宋体" charset="-122"/>
              </a:rPr>
              <a:pPr/>
              <a:t>34</a:t>
            </a:fld>
            <a:endParaRPr lang="en-US" altLang="zh-CN" smtClean="0">
              <a:ea typeface="宋体" charset="-122"/>
            </a:endParaRPr>
          </a:p>
        </p:txBody>
      </p:sp>
      <p:sp>
        <p:nvSpPr>
          <p:cNvPr id="98306"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C95E42F2-CF78-4D87-9753-7D9599440A3D}" type="slidenum">
              <a:rPr lang="en-US" altLang="zh-CN" sz="1200" b="0">
                <a:solidFill>
                  <a:srgbClr val="000000"/>
                </a:solidFill>
                <a:latin typeface="Gill Sans"/>
                <a:ea typeface="ヒラギノ角ゴ Pro W3"/>
                <a:cs typeface="ヒラギノ角ゴ Pro W3"/>
                <a:sym typeface="Gill Sans"/>
              </a:rPr>
              <a:pPr algn="r"/>
              <a:t>34</a:t>
            </a:fld>
            <a:endParaRPr lang="en-US" altLang="zh-CN" sz="1200" b="0">
              <a:solidFill>
                <a:srgbClr val="000000"/>
              </a:solidFill>
              <a:latin typeface="Gill Sans"/>
              <a:ea typeface="ヒラギノ角ゴ Pro W3"/>
              <a:cs typeface="ヒラギノ角ゴ Pro W3"/>
              <a:sym typeface="Gill Sans"/>
            </a:endParaRPr>
          </a:p>
        </p:txBody>
      </p:sp>
      <p:sp>
        <p:nvSpPr>
          <p:cNvPr id="98307" name="Rectangle 2"/>
          <p:cNvSpPr>
            <a:spLocks noGrp="1" noRot="1" noChangeAspect="1" noChangeArrowheads="1" noTextEdit="1"/>
          </p:cNvSpPr>
          <p:nvPr>
            <p:ph type="sldImg"/>
          </p:nvPr>
        </p:nvSpPr>
        <p:spPr>
          <a:xfrm>
            <a:off x="3251200" y="504825"/>
            <a:ext cx="3367088" cy="2525713"/>
          </a:xfrm>
          <a:ln/>
        </p:spPr>
      </p:sp>
      <p:sp>
        <p:nvSpPr>
          <p:cNvPr id="98308"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E72D32E1-0D32-48CF-8E29-5CE2C8D60A94}" type="slidenum">
              <a:rPr lang="en-US" altLang="zh-CN" smtClean="0">
                <a:ea typeface="宋体" charset="-122"/>
              </a:rPr>
              <a:pPr/>
              <a:t>35</a:t>
            </a:fld>
            <a:endParaRPr lang="en-US" altLang="zh-CN" smtClean="0">
              <a:ea typeface="宋体" charset="-122"/>
            </a:endParaRPr>
          </a:p>
        </p:txBody>
      </p:sp>
      <p:sp>
        <p:nvSpPr>
          <p:cNvPr id="100354"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9A3F7675-B316-4D74-A475-FBC7898C5AB5}" type="slidenum">
              <a:rPr lang="en-US" altLang="zh-CN" sz="1200" b="0">
                <a:solidFill>
                  <a:srgbClr val="000000"/>
                </a:solidFill>
                <a:latin typeface="Gill Sans"/>
                <a:ea typeface="ヒラギノ角ゴ Pro W3"/>
                <a:cs typeface="ヒラギノ角ゴ Pro W3"/>
                <a:sym typeface="Gill Sans"/>
              </a:rPr>
              <a:pPr algn="r"/>
              <a:t>35</a:t>
            </a:fld>
            <a:endParaRPr lang="en-US" altLang="zh-CN" sz="1200" b="0">
              <a:solidFill>
                <a:srgbClr val="000000"/>
              </a:solidFill>
              <a:latin typeface="Gill Sans"/>
              <a:ea typeface="ヒラギノ角ゴ Pro W3"/>
              <a:cs typeface="ヒラギノ角ゴ Pro W3"/>
              <a:sym typeface="Gill Sans"/>
            </a:endParaRPr>
          </a:p>
        </p:txBody>
      </p:sp>
      <p:sp>
        <p:nvSpPr>
          <p:cNvPr id="100355" name="Rectangle 2"/>
          <p:cNvSpPr>
            <a:spLocks noGrp="1" noRot="1" noChangeAspect="1" noChangeArrowheads="1" noTextEdit="1"/>
          </p:cNvSpPr>
          <p:nvPr>
            <p:ph type="sldImg"/>
          </p:nvPr>
        </p:nvSpPr>
        <p:spPr>
          <a:xfrm>
            <a:off x="3251200" y="504825"/>
            <a:ext cx="3367088" cy="2525713"/>
          </a:xfrm>
          <a:ln/>
        </p:spPr>
      </p:sp>
      <p:sp>
        <p:nvSpPr>
          <p:cNvPr id="100356"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C9F03E3A-9B8A-4402-810A-94483D3B7050}" type="slidenum">
              <a:rPr lang="en-US" altLang="zh-CN" smtClean="0">
                <a:ea typeface="宋体" charset="-122"/>
              </a:rPr>
              <a:pPr/>
              <a:t>36</a:t>
            </a:fld>
            <a:endParaRPr lang="en-US" altLang="zh-CN" smtClean="0">
              <a:ea typeface="宋体" charset="-122"/>
            </a:endParaRPr>
          </a:p>
        </p:txBody>
      </p:sp>
      <p:sp>
        <p:nvSpPr>
          <p:cNvPr id="10240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2E5037C5-1B88-41F9-A219-0DEC8DE3E308}" type="slidenum">
              <a:rPr lang="en-US" altLang="zh-CN" sz="1200" b="0">
                <a:solidFill>
                  <a:srgbClr val="000000"/>
                </a:solidFill>
                <a:latin typeface="Gill Sans"/>
                <a:ea typeface="ヒラギノ角ゴ Pro W3"/>
                <a:cs typeface="ヒラギノ角ゴ Pro W3"/>
                <a:sym typeface="Gill Sans"/>
              </a:rPr>
              <a:pPr algn="r"/>
              <a:t>36</a:t>
            </a:fld>
            <a:endParaRPr lang="en-US" altLang="zh-CN" sz="1200" b="0">
              <a:solidFill>
                <a:srgbClr val="000000"/>
              </a:solidFill>
              <a:latin typeface="Gill Sans"/>
              <a:ea typeface="ヒラギノ角ゴ Pro W3"/>
              <a:cs typeface="ヒラギノ角ゴ Pro W3"/>
              <a:sym typeface="Gill Sans"/>
            </a:endParaRPr>
          </a:p>
        </p:txBody>
      </p:sp>
      <p:sp>
        <p:nvSpPr>
          <p:cNvPr id="102403" name="Rectangle 2"/>
          <p:cNvSpPr>
            <a:spLocks noGrp="1" noRot="1" noChangeAspect="1" noChangeArrowheads="1" noTextEdit="1"/>
          </p:cNvSpPr>
          <p:nvPr>
            <p:ph type="sldImg"/>
          </p:nvPr>
        </p:nvSpPr>
        <p:spPr>
          <a:xfrm>
            <a:off x="3251200" y="504825"/>
            <a:ext cx="3367088" cy="2525713"/>
          </a:xfrm>
          <a:ln/>
        </p:spPr>
      </p:sp>
      <p:sp>
        <p:nvSpPr>
          <p:cNvPr id="10240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p:spPr>
        <p:txBody>
          <a:bodyPr/>
          <a:lstStyle/>
          <a:p>
            <a:fld id="{BB001482-C0D1-4EF4-A5FE-105B6E9EBEAE}" type="slidenum">
              <a:rPr lang="en-US" altLang="zh-CN" smtClean="0">
                <a:ea typeface="宋体" charset="-122"/>
              </a:rPr>
              <a:pPr/>
              <a:t>38</a:t>
            </a:fld>
            <a:endParaRPr lang="en-US" altLang="zh-CN" smtClean="0">
              <a:ea typeface="宋体" charset="-122"/>
            </a:endParaRPr>
          </a:p>
        </p:txBody>
      </p:sp>
      <p:sp>
        <p:nvSpPr>
          <p:cNvPr id="105474"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6E9F1AC-0F4E-44C4-A0F2-5CF955F44003}" type="slidenum">
              <a:rPr lang="en-US" altLang="zh-CN" sz="1200" b="0">
                <a:solidFill>
                  <a:srgbClr val="000000"/>
                </a:solidFill>
                <a:latin typeface="Gill Sans"/>
                <a:ea typeface="ヒラギノ角ゴ Pro W3"/>
                <a:cs typeface="ヒラギノ角ゴ Pro W3"/>
                <a:sym typeface="Gill Sans"/>
              </a:rPr>
              <a:pPr algn="r"/>
              <a:t>38</a:t>
            </a:fld>
            <a:endParaRPr lang="en-US" altLang="zh-CN" sz="1200" b="0">
              <a:solidFill>
                <a:srgbClr val="000000"/>
              </a:solidFill>
              <a:latin typeface="Gill Sans"/>
              <a:ea typeface="ヒラギノ角ゴ Pro W3"/>
              <a:cs typeface="ヒラギノ角ゴ Pro W3"/>
              <a:sym typeface="Gill Sans"/>
            </a:endParaRPr>
          </a:p>
        </p:txBody>
      </p:sp>
      <p:sp>
        <p:nvSpPr>
          <p:cNvPr id="105475" name="Rectangle 2"/>
          <p:cNvSpPr>
            <a:spLocks noGrp="1" noRot="1" noChangeAspect="1" noChangeArrowheads="1" noTextEdit="1"/>
          </p:cNvSpPr>
          <p:nvPr>
            <p:ph type="sldImg"/>
          </p:nvPr>
        </p:nvSpPr>
        <p:spPr>
          <a:xfrm>
            <a:off x="3251200" y="504825"/>
            <a:ext cx="3367088" cy="2525713"/>
          </a:xfrm>
          <a:ln/>
        </p:spPr>
      </p:sp>
      <p:sp>
        <p:nvSpPr>
          <p:cNvPr id="105476"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p:spPr>
        <p:txBody>
          <a:bodyPr/>
          <a:lstStyle/>
          <a:p>
            <a:fld id="{E67EE1DC-C10B-49FE-8E17-358A219298D6}" type="slidenum">
              <a:rPr lang="en-US" altLang="zh-CN" smtClean="0">
                <a:ea typeface="宋体" charset="-122"/>
              </a:rPr>
              <a:pPr/>
              <a:t>39</a:t>
            </a:fld>
            <a:endParaRPr lang="en-US" altLang="zh-CN" smtClean="0">
              <a:ea typeface="宋体" charset="-122"/>
            </a:endParaRPr>
          </a:p>
        </p:txBody>
      </p:sp>
      <p:sp>
        <p:nvSpPr>
          <p:cNvPr id="10752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4CE29D13-E327-40A0-B4A1-33CC114C0239}" type="slidenum">
              <a:rPr lang="en-US" altLang="zh-CN" sz="1200" b="0">
                <a:solidFill>
                  <a:srgbClr val="000000"/>
                </a:solidFill>
                <a:latin typeface="Gill Sans"/>
                <a:ea typeface="ヒラギノ角ゴ Pro W3"/>
                <a:cs typeface="ヒラギノ角ゴ Pro W3"/>
                <a:sym typeface="Gill Sans"/>
              </a:rPr>
              <a:pPr algn="r"/>
              <a:t>39</a:t>
            </a:fld>
            <a:endParaRPr lang="en-US" altLang="zh-CN" sz="1200" b="0">
              <a:solidFill>
                <a:srgbClr val="000000"/>
              </a:solidFill>
              <a:latin typeface="Gill Sans"/>
              <a:ea typeface="ヒラギノ角ゴ Pro W3"/>
              <a:cs typeface="ヒラギノ角ゴ Pro W3"/>
              <a:sym typeface="Gill Sans"/>
            </a:endParaRPr>
          </a:p>
        </p:txBody>
      </p:sp>
      <p:sp>
        <p:nvSpPr>
          <p:cNvPr id="107523" name="Rectangle 2"/>
          <p:cNvSpPr>
            <a:spLocks noGrp="1" noRot="1" noChangeAspect="1" noChangeArrowheads="1" noTextEdit="1"/>
          </p:cNvSpPr>
          <p:nvPr>
            <p:ph type="sldImg"/>
          </p:nvPr>
        </p:nvSpPr>
        <p:spPr>
          <a:xfrm>
            <a:off x="3251200" y="504825"/>
            <a:ext cx="3367088" cy="2525713"/>
          </a:xfrm>
          <a:ln/>
        </p:spPr>
      </p:sp>
      <p:sp>
        <p:nvSpPr>
          <p:cNvPr id="10752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88FC1375-A956-471B-BD00-88D3BF31A8E9}" type="slidenum">
              <a:rPr lang="en-US" altLang="zh-CN" smtClean="0">
                <a:ea typeface="宋体" charset="-122"/>
              </a:rPr>
              <a:pPr/>
              <a:t>40</a:t>
            </a:fld>
            <a:endParaRPr lang="en-US" altLang="zh-CN" smtClean="0">
              <a:ea typeface="宋体" charset="-122"/>
            </a:endParaRPr>
          </a:p>
        </p:txBody>
      </p:sp>
      <p:sp>
        <p:nvSpPr>
          <p:cNvPr id="10957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6F4A7D50-EFB9-492C-B556-4F07A277346A}" type="slidenum">
              <a:rPr lang="en-US" altLang="zh-CN" sz="1200" b="0">
                <a:solidFill>
                  <a:srgbClr val="000000"/>
                </a:solidFill>
                <a:latin typeface="Gill Sans"/>
                <a:ea typeface="ヒラギノ角ゴ Pro W3"/>
                <a:cs typeface="ヒラギノ角ゴ Pro W3"/>
                <a:sym typeface="Gill Sans"/>
              </a:rPr>
              <a:pPr algn="r"/>
              <a:t>40</a:t>
            </a:fld>
            <a:endParaRPr lang="en-US" altLang="zh-CN" sz="1200" b="0">
              <a:solidFill>
                <a:srgbClr val="000000"/>
              </a:solidFill>
              <a:latin typeface="Gill Sans"/>
              <a:ea typeface="ヒラギノ角ゴ Pro W3"/>
              <a:cs typeface="ヒラギノ角ゴ Pro W3"/>
              <a:sym typeface="Gill Sans"/>
            </a:endParaRPr>
          </a:p>
        </p:txBody>
      </p:sp>
      <p:sp>
        <p:nvSpPr>
          <p:cNvPr id="109571" name="Rectangle 2"/>
          <p:cNvSpPr>
            <a:spLocks noGrp="1" noRot="1" noChangeAspect="1" noChangeArrowheads="1" noTextEdit="1"/>
          </p:cNvSpPr>
          <p:nvPr>
            <p:ph type="sldImg"/>
          </p:nvPr>
        </p:nvSpPr>
        <p:spPr>
          <a:xfrm>
            <a:off x="3251200" y="504825"/>
            <a:ext cx="3367088" cy="2525713"/>
          </a:xfrm>
          <a:ln/>
        </p:spPr>
      </p:sp>
      <p:sp>
        <p:nvSpPr>
          <p:cNvPr id="109572"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80890B9E-EA04-458B-8FD2-5AF633C81B74}" type="slidenum">
              <a:rPr lang="en-US" altLang="zh-CN" smtClean="0">
                <a:ea typeface="宋体" charset="-122"/>
              </a:rPr>
              <a:pPr/>
              <a:t>41</a:t>
            </a:fld>
            <a:endParaRPr lang="en-US" altLang="zh-CN" smtClean="0">
              <a:ea typeface="宋体" charset="-122"/>
            </a:endParaRPr>
          </a:p>
        </p:txBody>
      </p:sp>
      <p:sp>
        <p:nvSpPr>
          <p:cNvPr id="11161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68951AEA-7FF8-485C-98D4-2AA66CEB6728}" type="slidenum">
              <a:rPr lang="en-US" altLang="zh-CN" sz="1200" b="0">
                <a:solidFill>
                  <a:srgbClr val="000000"/>
                </a:solidFill>
                <a:latin typeface="Gill Sans"/>
                <a:ea typeface="ヒラギノ角ゴ Pro W3"/>
                <a:cs typeface="ヒラギノ角ゴ Pro W3"/>
                <a:sym typeface="Gill Sans"/>
              </a:rPr>
              <a:pPr algn="r"/>
              <a:t>41</a:t>
            </a:fld>
            <a:endParaRPr lang="en-US" altLang="zh-CN" sz="1200" b="0">
              <a:solidFill>
                <a:srgbClr val="000000"/>
              </a:solidFill>
              <a:latin typeface="Gill Sans"/>
              <a:ea typeface="ヒラギノ角ゴ Pro W3"/>
              <a:cs typeface="ヒラギノ角ゴ Pro W3"/>
              <a:sym typeface="Gill Sans"/>
            </a:endParaRPr>
          </a:p>
        </p:txBody>
      </p:sp>
      <p:sp>
        <p:nvSpPr>
          <p:cNvPr id="111619" name="Rectangle 2"/>
          <p:cNvSpPr>
            <a:spLocks noGrp="1" noRot="1" noChangeAspect="1" noChangeArrowheads="1" noTextEdit="1"/>
          </p:cNvSpPr>
          <p:nvPr>
            <p:ph type="sldImg"/>
          </p:nvPr>
        </p:nvSpPr>
        <p:spPr>
          <a:xfrm>
            <a:off x="3251200" y="504825"/>
            <a:ext cx="3367088" cy="2525713"/>
          </a:xfrm>
          <a:ln/>
        </p:spPr>
      </p:sp>
      <p:sp>
        <p:nvSpPr>
          <p:cNvPr id="11162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C001F591-B273-42AF-AED1-2C40C6BA0085}" type="slidenum">
              <a:rPr lang="zh-CN" altLang="en-US" smtClean="0">
                <a:ea typeface="宋体" charset="-122"/>
              </a:rPr>
              <a:pPr/>
              <a:t>42</a:t>
            </a:fld>
            <a:endParaRPr lang="en-US" altLang="zh-CN" smtClean="0">
              <a:ea typeface="宋体" charset="-122"/>
            </a:endParaRPr>
          </a:p>
        </p:txBody>
      </p:sp>
      <p:sp>
        <p:nvSpPr>
          <p:cNvPr id="113666" name="Rectangle 2"/>
          <p:cNvSpPr>
            <a:spLocks noGrp="1" noRot="1" noChangeAspect="1" noChangeArrowheads="1" noTextEdit="1"/>
          </p:cNvSpPr>
          <p:nvPr>
            <p:ph type="sldImg"/>
          </p:nvPr>
        </p:nvSpPr>
        <p:spPr>
          <a:xfrm>
            <a:off x="3251200" y="504825"/>
            <a:ext cx="3367088" cy="2525713"/>
          </a:xfrm>
          <a:ln/>
        </p:spPr>
      </p:sp>
      <p:sp>
        <p:nvSpPr>
          <p:cNvPr id="113667" name="Rectangle 3"/>
          <p:cNvSpPr>
            <a:spLocks noGrp="1" noChangeArrowheads="1"/>
          </p:cNvSpPr>
          <p:nvPr>
            <p:ph type="body" idx="1"/>
          </p:nvPr>
        </p:nvSpPr>
        <p:spPr>
          <a:xfrm>
            <a:off x="985838" y="3198813"/>
            <a:ext cx="7897812" cy="3032125"/>
          </a:xfrm>
          <a:noFill/>
          <a:ln/>
        </p:spPr>
        <p:txBody>
          <a:bodyPr/>
          <a:lstStyle/>
          <a:p>
            <a:pPr eaLnBrk="1" hangingPunct="1"/>
            <a:endParaRPr lang="zh-CN" altLang="en-US"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6B69CC84-067D-426D-898E-0F11F629B9AD}" type="slidenum">
              <a:rPr lang="en-US" altLang="zh-CN" smtClean="0">
                <a:ea typeface="宋体" charset="-122"/>
              </a:rPr>
              <a:pPr/>
              <a:t>43</a:t>
            </a:fld>
            <a:endParaRPr lang="en-US" altLang="zh-CN" smtClean="0">
              <a:ea typeface="宋体" charset="-122"/>
            </a:endParaRPr>
          </a:p>
        </p:txBody>
      </p:sp>
      <p:sp>
        <p:nvSpPr>
          <p:cNvPr id="115714"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2822978C-E9DB-4AF6-8E46-F6FE35C17517}" type="slidenum">
              <a:rPr lang="en-US" altLang="zh-CN" sz="1200" b="0">
                <a:solidFill>
                  <a:srgbClr val="000000"/>
                </a:solidFill>
                <a:latin typeface="Gill Sans"/>
                <a:ea typeface="ヒラギノ角ゴ Pro W3"/>
                <a:cs typeface="ヒラギノ角ゴ Pro W3"/>
                <a:sym typeface="Gill Sans"/>
              </a:rPr>
              <a:pPr algn="r"/>
              <a:t>43</a:t>
            </a:fld>
            <a:endParaRPr lang="en-US" altLang="zh-CN" sz="1200" b="0">
              <a:solidFill>
                <a:srgbClr val="000000"/>
              </a:solidFill>
              <a:latin typeface="Gill Sans"/>
              <a:ea typeface="ヒラギノ角ゴ Pro W3"/>
              <a:cs typeface="ヒラギノ角ゴ Pro W3"/>
              <a:sym typeface="Gill Sans"/>
            </a:endParaRPr>
          </a:p>
        </p:txBody>
      </p:sp>
      <p:sp>
        <p:nvSpPr>
          <p:cNvPr id="115715" name="Rectangle 2"/>
          <p:cNvSpPr>
            <a:spLocks noGrp="1" noRot="1" noChangeAspect="1" noChangeArrowheads="1" noTextEdit="1"/>
          </p:cNvSpPr>
          <p:nvPr>
            <p:ph type="sldImg"/>
          </p:nvPr>
        </p:nvSpPr>
        <p:spPr>
          <a:xfrm>
            <a:off x="3251200" y="504825"/>
            <a:ext cx="3367088" cy="2525713"/>
          </a:xfrm>
          <a:ln/>
        </p:spPr>
      </p:sp>
      <p:sp>
        <p:nvSpPr>
          <p:cNvPr id="115716"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p:spPr>
        <p:txBody>
          <a:bodyPr/>
          <a:lstStyle/>
          <a:p>
            <a:fld id="{9E1BD41D-4DC9-4BB8-ADB2-14CEA5A80AE0}" type="slidenum">
              <a:rPr lang="en-US" altLang="zh-CN" smtClean="0">
                <a:ea typeface="宋体" charset="-122"/>
              </a:rPr>
              <a:pPr/>
              <a:t>9</a:t>
            </a:fld>
            <a:endParaRPr lang="en-US" altLang="zh-CN" smtClean="0">
              <a:ea typeface="宋体" charset="-122"/>
            </a:endParaRPr>
          </a:p>
        </p:txBody>
      </p:sp>
      <p:sp>
        <p:nvSpPr>
          <p:cNvPr id="52226"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FBB5C33E-B24B-44AA-92FC-671DF818805D}" type="slidenum">
              <a:rPr lang="en-US" altLang="zh-CN" sz="1200" b="0">
                <a:solidFill>
                  <a:srgbClr val="000000"/>
                </a:solidFill>
                <a:latin typeface="Gill Sans"/>
                <a:ea typeface="ヒラギノ角ゴ Pro W3"/>
                <a:cs typeface="ヒラギノ角ゴ Pro W3"/>
                <a:sym typeface="Gill Sans"/>
              </a:rPr>
              <a:pPr algn="r"/>
              <a:t>9</a:t>
            </a:fld>
            <a:endParaRPr lang="en-US" altLang="zh-CN" sz="1200" b="0">
              <a:solidFill>
                <a:srgbClr val="000000"/>
              </a:solidFill>
              <a:latin typeface="Gill Sans"/>
              <a:ea typeface="ヒラギノ角ゴ Pro W3"/>
              <a:cs typeface="ヒラギノ角ゴ Pro W3"/>
              <a:sym typeface="Gill Sans"/>
            </a:endParaRPr>
          </a:p>
        </p:txBody>
      </p:sp>
      <p:sp>
        <p:nvSpPr>
          <p:cNvPr id="52227" name="Rectangle 1026"/>
          <p:cNvSpPr>
            <a:spLocks noGrp="1" noRot="1" noChangeAspect="1" noChangeArrowheads="1" noTextEdit="1"/>
          </p:cNvSpPr>
          <p:nvPr>
            <p:ph type="sldImg"/>
          </p:nvPr>
        </p:nvSpPr>
        <p:spPr>
          <a:xfrm>
            <a:off x="3251200" y="504825"/>
            <a:ext cx="3367088" cy="2525713"/>
          </a:xfrm>
          <a:ln/>
        </p:spPr>
      </p:sp>
      <p:sp>
        <p:nvSpPr>
          <p:cNvPr id="52228" name="Rectangle 1027"/>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A654AFEB-97E8-41E4-88F9-0BA8FDED7CB4}" type="slidenum">
              <a:rPr lang="en-US" altLang="zh-CN" smtClean="0">
                <a:ea typeface="宋体" charset="-122"/>
              </a:rPr>
              <a:pPr/>
              <a:t>44</a:t>
            </a:fld>
            <a:endParaRPr lang="en-US" altLang="zh-CN" smtClean="0">
              <a:ea typeface="宋体" charset="-122"/>
            </a:endParaRPr>
          </a:p>
        </p:txBody>
      </p:sp>
      <p:sp>
        <p:nvSpPr>
          <p:cNvPr id="11776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A2662DC-E9CC-48DE-818C-35E8406A8147}" type="slidenum">
              <a:rPr lang="en-US" altLang="zh-CN" sz="1200" b="0">
                <a:solidFill>
                  <a:srgbClr val="000000"/>
                </a:solidFill>
                <a:latin typeface="Gill Sans"/>
                <a:ea typeface="ヒラギノ角ゴ Pro W3"/>
                <a:cs typeface="ヒラギノ角ゴ Pro W3"/>
                <a:sym typeface="Gill Sans"/>
              </a:rPr>
              <a:pPr algn="r"/>
              <a:t>44</a:t>
            </a:fld>
            <a:endParaRPr lang="en-US" altLang="zh-CN" sz="1200" b="0">
              <a:solidFill>
                <a:srgbClr val="000000"/>
              </a:solidFill>
              <a:latin typeface="Gill Sans"/>
              <a:ea typeface="ヒラギノ角ゴ Pro W3"/>
              <a:cs typeface="ヒラギノ角ゴ Pro W3"/>
              <a:sym typeface="Gill Sans"/>
            </a:endParaRPr>
          </a:p>
        </p:txBody>
      </p:sp>
      <p:sp>
        <p:nvSpPr>
          <p:cNvPr id="117763" name="Rectangle 2"/>
          <p:cNvSpPr>
            <a:spLocks noGrp="1" noRot="1" noChangeAspect="1" noChangeArrowheads="1" noTextEdit="1"/>
          </p:cNvSpPr>
          <p:nvPr>
            <p:ph type="sldImg"/>
          </p:nvPr>
        </p:nvSpPr>
        <p:spPr>
          <a:xfrm>
            <a:off x="3251200" y="504825"/>
            <a:ext cx="3367088" cy="2525713"/>
          </a:xfrm>
          <a:ln/>
        </p:spPr>
      </p:sp>
      <p:sp>
        <p:nvSpPr>
          <p:cNvPr id="11776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030576DB-82D9-4CB3-B574-FA29F773D2F3}" type="slidenum">
              <a:rPr lang="en-US" altLang="zh-CN" smtClean="0">
                <a:ea typeface="宋体" charset="-122"/>
              </a:rPr>
              <a:pPr/>
              <a:t>45</a:t>
            </a:fld>
            <a:endParaRPr lang="en-US" altLang="zh-CN" smtClean="0">
              <a:ea typeface="宋体" charset="-122"/>
            </a:endParaRPr>
          </a:p>
        </p:txBody>
      </p:sp>
      <p:sp>
        <p:nvSpPr>
          <p:cNvPr id="11981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0B0EBED8-C102-48A3-9918-9770BAD6C6B5}" type="slidenum">
              <a:rPr lang="en-US" altLang="zh-CN" sz="1200" b="0">
                <a:solidFill>
                  <a:srgbClr val="000000"/>
                </a:solidFill>
                <a:latin typeface="Gill Sans"/>
                <a:ea typeface="ヒラギノ角ゴ Pro W3"/>
                <a:cs typeface="ヒラギノ角ゴ Pro W3"/>
                <a:sym typeface="Gill Sans"/>
              </a:rPr>
              <a:pPr algn="r"/>
              <a:t>45</a:t>
            </a:fld>
            <a:endParaRPr lang="en-US" altLang="zh-CN" sz="1200" b="0">
              <a:solidFill>
                <a:srgbClr val="000000"/>
              </a:solidFill>
              <a:latin typeface="Gill Sans"/>
              <a:ea typeface="ヒラギノ角ゴ Pro W3"/>
              <a:cs typeface="ヒラギノ角ゴ Pro W3"/>
              <a:sym typeface="Gill Sans"/>
            </a:endParaRPr>
          </a:p>
        </p:txBody>
      </p:sp>
      <p:sp>
        <p:nvSpPr>
          <p:cNvPr id="119811" name="Rectangle 2"/>
          <p:cNvSpPr>
            <a:spLocks noGrp="1" noRot="1" noChangeAspect="1" noChangeArrowheads="1" noTextEdit="1"/>
          </p:cNvSpPr>
          <p:nvPr>
            <p:ph type="sldImg"/>
          </p:nvPr>
        </p:nvSpPr>
        <p:spPr>
          <a:xfrm>
            <a:off x="3251200" y="504825"/>
            <a:ext cx="3367088" cy="2525713"/>
          </a:xfrm>
          <a:ln/>
        </p:spPr>
      </p:sp>
      <p:sp>
        <p:nvSpPr>
          <p:cNvPr id="119812"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B11F3EC3-6556-48DF-9D42-4A1820309387}" type="slidenum">
              <a:rPr lang="en-US" altLang="zh-CN" smtClean="0">
                <a:ea typeface="宋体" charset="-122"/>
              </a:rPr>
              <a:pPr/>
              <a:t>46</a:t>
            </a:fld>
            <a:endParaRPr lang="en-US" altLang="zh-CN" smtClean="0">
              <a:ea typeface="宋体" charset="-122"/>
            </a:endParaRPr>
          </a:p>
        </p:txBody>
      </p:sp>
      <p:sp>
        <p:nvSpPr>
          <p:cNvPr id="12185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71D29029-0516-4C10-BED7-22F345488988}" type="slidenum">
              <a:rPr lang="en-US" altLang="zh-CN" sz="1200" b="0">
                <a:solidFill>
                  <a:srgbClr val="000000"/>
                </a:solidFill>
                <a:latin typeface="Gill Sans"/>
                <a:ea typeface="ヒラギノ角ゴ Pro W3"/>
                <a:cs typeface="ヒラギノ角ゴ Pro W3"/>
                <a:sym typeface="Gill Sans"/>
              </a:rPr>
              <a:pPr algn="r"/>
              <a:t>46</a:t>
            </a:fld>
            <a:endParaRPr lang="en-US" altLang="zh-CN" sz="1200" b="0">
              <a:solidFill>
                <a:srgbClr val="000000"/>
              </a:solidFill>
              <a:latin typeface="Gill Sans"/>
              <a:ea typeface="ヒラギノ角ゴ Pro W3"/>
              <a:cs typeface="ヒラギノ角ゴ Pro W3"/>
              <a:sym typeface="Gill Sans"/>
            </a:endParaRPr>
          </a:p>
        </p:txBody>
      </p:sp>
      <p:sp>
        <p:nvSpPr>
          <p:cNvPr id="121859" name="Rectangle 2"/>
          <p:cNvSpPr>
            <a:spLocks noGrp="1" noRot="1" noChangeAspect="1" noChangeArrowheads="1" noTextEdit="1"/>
          </p:cNvSpPr>
          <p:nvPr>
            <p:ph type="sldImg"/>
          </p:nvPr>
        </p:nvSpPr>
        <p:spPr>
          <a:xfrm>
            <a:off x="3251200" y="504825"/>
            <a:ext cx="3367088" cy="2525713"/>
          </a:xfrm>
          <a:ln/>
        </p:spPr>
      </p:sp>
      <p:sp>
        <p:nvSpPr>
          <p:cNvPr id="12186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620FA85A-13DE-4195-B9D5-63435E946B3A}" type="slidenum">
              <a:rPr lang="en-US" altLang="zh-CN" smtClean="0">
                <a:ea typeface="宋体" charset="-122"/>
              </a:rPr>
              <a:pPr/>
              <a:t>47</a:t>
            </a:fld>
            <a:endParaRPr lang="en-US" altLang="zh-CN" smtClean="0">
              <a:ea typeface="宋体" charset="-122"/>
            </a:endParaRPr>
          </a:p>
        </p:txBody>
      </p:sp>
      <p:sp>
        <p:nvSpPr>
          <p:cNvPr id="123906"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5220B397-C9B6-4E8A-A7EB-CF741BA5D9A1}" type="slidenum">
              <a:rPr lang="en-US" altLang="zh-CN" sz="1200" b="0">
                <a:solidFill>
                  <a:srgbClr val="000000"/>
                </a:solidFill>
                <a:latin typeface="Gill Sans"/>
                <a:ea typeface="ヒラギノ角ゴ Pro W3"/>
                <a:cs typeface="ヒラギノ角ゴ Pro W3"/>
                <a:sym typeface="Gill Sans"/>
              </a:rPr>
              <a:pPr algn="r"/>
              <a:t>47</a:t>
            </a:fld>
            <a:endParaRPr lang="en-US" altLang="zh-CN" sz="1200" b="0">
              <a:solidFill>
                <a:srgbClr val="000000"/>
              </a:solidFill>
              <a:latin typeface="Gill Sans"/>
              <a:ea typeface="ヒラギノ角ゴ Pro W3"/>
              <a:cs typeface="ヒラギノ角ゴ Pro W3"/>
              <a:sym typeface="Gill Sans"/>
            </a:endParaRPr>
          </a:p>
        </p:txBody>
      </p:sp>
      <p:sp>
        <p:nvSpPr>
          <p:cNvPr id="123907" name="Rectangle 2"/>
          <p:cNvSpPr>
            <a:spLocks noGrp="1" noRot="1" noChangeAspect="1" noChangeArrowheads="1" noTextEdit="1"/>
          </p:cNvSpPr>
          <p:nvPr>
            <p:ph type="sldImg"/>
          </p:nvPr>
        </p:nvSpPr>
        <p:spPr>
          <a:xfrm>
            <a:off x="3251200" y="504825"/>
            <a:ext cx="3367088" cy="2525713"/>
          </a:xfrm>
          <a:ln/>
        </p:spPr>
      </p:sp>
      <p:sp>
        <p:nvSpPr>
          <p:cNvPr id="123908"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p:spPr>
        <p:txBody>
          <a:bodyPr/>
          <a:lstStyle/>
          <a:p>
            <a:fld id="{DCDE5CB7-E906-4ADB-B943-E44250CE19EF}" type="slidenum">
              <a:rPr lang="en-US" altLang="zh-CN" smtClean="0">
                <a:ea typeface="宋体" charset="-122"/>
              </a:rPr>
              <a:pPr/>
              <a:t>49</a:t>
            </a:fld>
            <a:endParaRPr lang="en-US" altLang="zh-CN" smtClean="0">
              <a:ea typeface="宋体" charset="-122"/>
            </a:endParaRPr>
          </a:p>
        </p:txBody>
      </p:sp>
      <p:sp>
        <p:nvSpPr>
          <p:cNvPr id="12800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2DCC36B6-2D7E-47FD-A5AA-6C6DE221A830}" type="slidenum">
              <a:rPr lang="en-US" altLang="zh-CN" sz="1200" b="0">
                <a:solidFill>
                  <a:srgbClr val="000000"/>
                </a:solidFill>
                <a:latin typeface="Gill Sans"/>
                <a:ea typeface="ヒラギノ角ゴ Pro W3"/>
                <a:cs typeface="ヒラギノ角ゴ Pro W3"/>
                <a:sym typeface="Gill Sans"/>
              </a:rPr>
              <a:pPr algn="r"/>
              <a:t>49</a:t>
            </a:fld>
            <a:endParaRPr lang="en-US" altLang="zh-CN" sz="1200" b="0">
              <a:solidFill>
                <a:srgbClr val="000000"/>
              </a:solidFill>
              <a:latin typeface="Gill Sans"/>
              <a:ea typeface="ヒラギノ角ゴ Pro W3"/>
              <a:cs typeface="ヒラギノ角ゴ Pro W3"/>
              <a:sym typeface="Gill Sans"/>
            </a:endParaRPr>
          </a:p>
        </p:txBody>
      </p:sp>
      <p:sp>
        <p:nvSpPr>
          <p:cNvPr id="128003" name="Rectangle 2"/>
          <p:cNvSpPr>
            <a:spLocks noGrp="1" noRot="1" noChangeAspect="1" noChangeArrowheads="1" noTextEdit="1"/>
          </p:cNvSpPr>
          <p:nvPr>
            <p:ph type="sldImg"/>
          </p:nvPr>
        </p:nvSpPr>
        <p:spPr>
          <a:xfrm>
            <a:off x="3251200" y="504825"/>
            <a:ext cx="3367088" cy="2525713"/>
          </a:xfrm>
          <a:ln/>
        </p:spPr>
      </p:sp>
      <p:sp>
        <p:nvSpPr>
          <p:cNvPr id="128004"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p:spPr>
        <p:txBody>
          <a:bodyPr/>
          <a:lstStyle/>
          <a:p>
            <a:fld id="{8ADF8ED8-C848-4CEB-8F2B-8333C41E95E9}" type="slidenum">
              <a:rPr lang="en-US" altLang="zh-CN" smtClean="0">
                <a:ea typeface="宋体" charset="-122"/>
              </a:rPr>
              <a:pPr/>
              <a:t>50</a:t>
            </a:fld>
            <a:endParaRPr lang="en-US" altLang="zh-CN" smtClean="0">
              <a:ea typeface="宋体" charset="-122"/>
            </a:endParaRPr>
          </a:p>
        </p:txBody>
      </p:sp>
      <p:sp>
        <p:nvSpPr>
          <p:cNvPr id="13005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9DEA754B-AFED-4BF9-BB92-E54A27271079}" type="slidenum">
              <a:rPr lang="en-US" altLang="zh-CN" sz="1200" b="0">
                <a:solidFill>
                  <a:srgbClr val="000000"/>
                </a:solidFill>
                <a:latin typeface="Gill Sans"/>
                <a:ea typeface="ヒラギノ角ゴ Pro W3"/>
                <a:cs typeface="ヒラギノ角ゴ Pro W3"/>
                <a:sym typeface="Gill Sans"/>
              </a:rPr>
              <a:pPr algn="r"/>
              <a:t>50</a:t>
            </a:fld>
            <a:endParaRPr lang="en-US" altLang="zh-CN" sz="1200" b="0">
              <a:solidFill>
                <a:srgbClr val="000000"/>
              </a:solidFill>
              <a:latin typeface="Gill Sans"/>
              <a:ea typeface="ヒラギノ角ゴ Pro W3"/>
              <a:cs typeface="ヒラギノ角ゴ Pro W3"/>
              <a:sym typeface="Gill Sans"/>
            </a:endParaRPr>
          </a:p>
        </p:txBody>
      </p:sp>
      <p:sp>
        <p:nvSpPr>
          <p:cNvPr id="130051" name="Rectangle 2"/>
          <p:cNvSpPr>
            <a:spLocks noGrp="1" noRot="1" noChangeAspect="1" noChangeArrowheads="1" noTextEdit="1"/>
          </p:cNvSpPr>
          <p:nvPr>
            <p:ph type="sldImg"/>
          </p:nvPr>
        </p:nvSpPr>
        <p:spPr>
          <a:xfrm>
            <a:off x="3251200" y="504825"/>
            <a:ext cx="3367088" cy="2525713"/>
          </a:xfrm>
          <a:ln/>
        </p:spPr>
      </p:sp>
      <p:sp>
        <p:nvSpPr>
          <p:cNvPr id="130052" name="Rectangle 3"/>
          <p:cNvSpPr>
            <a:spLocks noGrp="1" noChangeArrowheads="1"/>
          </p:cNvSpPr>
          <p:nvPr>
            <p:ph type="body" idx="1"/>
          </p:nvPr>
        </p:nvSpPr>
        <p:spPr>
          <a:xfrm>
            <a:off x="1316038" y="3198813"/>
            <a:ext cx="7237412" cy="3032125"/>
          </a:xfrm>
          <a:solidFill>
            <a:srgbClr val="FFFFFF"/>
          </a:solidFill>
          <a:ln>
            <a:solidFill>
              <a:srgbClr val="000000"/>
            </a:solid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p:spPr>
        <p:txBody>
          <a:bodyPr/>
          <a:lstStyle/>
          <a:p>
            <a:fld id="{C298848A-D243-41CB-A6CD-88245C60D740}" type="slidenum">
              <a:rPr lang="zh-CN" altLang="en-US" smtClean="0">
                <a:ea typeface="宋体" charset="-122"/>
              </a:rPr>
              <a:pPr/>
              <a:t>12</a:t>
            </a:fld>
            <a:endParaRPr lang="en-US" altLang="zh-CN" smtClean="0">
              <a:ea typeface="宋体" charset="-122"/>
            </a:endParaRPr>
          </a:p>
        </p:txBody>
      </p:sp>
      <p:sp>
        <p:nvSpPr>
          <p:cNvPr id="56322" name="Rectangle 2"/>
          <p:cNvSpPr>
            <a:spLocks noGrp="1" noRot="1" noChangeAspect="1" noChangeArrowheads="1" noTextEdit="1"/>
          </p:cNvSpPr>
          <p:nvPr>
            <p:ph type="sldImg"/>
          </p:nvPr>
        </p:nvSpPr>
        <p:spPr>
          <a:xfrm>
            <a:off x="3251200" y="504825"/>
            <a:ext cx="3367088" cy="2525713"/>
          </a:xfrm>
          <a:ln/>
        </p:spPr>
      </p:sp>
      <p:sp>
        <p:nvSpPr>
          <p:cNvPr id="56323" name="Rectangle 3"/>
          <p:cNvSpPr>
            <a:spLocks noGrp="1" noChangeArrowheads="1"/>
          </p:cNvSpPr>
          <p:nvPr>
            <p:ph type="body" idx="1"/>
          </p:nvPr>
        </p:nvSpPr>
        <p:spPr>
          <a:xfrm>
            <a:off x="985838" y="3198813"/>
            <a:ext cx="7897812" cy="3032125"/>
          </a:xfrm>
          <a:noFill/>
          <a:ln/>
        </p:spPr>
        <p:txBody>
          <a:bodyPr/>
          <a:lstStyle/>
          <a:p>
            <a:pPr eaLnBrk="1" hangingPunct="1"/>
            <a:endParaRPr lang="zh-CN" altLang="en-US"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407655C0-D454-4C6E-B69A-0CE25DE60B4D}" type="slidenum">
              <a:rPr lang="en-US" altLang="zh-CN" smtClean="0">
                <a:ea typeface="宋体" charset="-122"/>
              </a:rPr>
              <a:pPr/>
              <a:t>14</a:t>
            </a:fld>
            <a:endParaRPr lang="en-US" altLang="zh-CN" smtClean="0">
              <a:ea typeface="宋体" charset="-122"/>
            </a:endParaRPr>
          </a:p>
        </p:txBody>
      </p:sp>
      <p:sp>
        <p:nvSpPr>
          <p:cNvPr id="59394"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922755A2-135F-4364-8CE3-14A1793CCE73}" type="slidenum">
              <a:rPr lang="en-US" altLang="zh-CN" sz="1200" b="0">
                <a:solidFill>
                  <a:srgbClr val="000000"/>
                </a:solidFill>
                <a:latin typeface="Gill Sans"/>
                <a:ea typeface="ヒラギノ角ゴ Pro W3"/>
                <a:cs typeface="ヒラギノ角ゴ Pro W3"/>
                <a:sym typeface="Gill Sans"/>
              </a:rPr>
              <a:pPr algn="r"/>
              <a:t>14</a:t>
            </a:fld>
            <a:endParaRPr lang="en-US" altLang="zh-CN" sz="1200" b="0">
              <a:solidFill>
                <a:srgbClr val="000000"/>
              </a:solidFill>
              <a:latin typeface="Gill Sans"/>
              <a:ea typeface="ヒラギノ角ゴ Pro W3"/>
              <a:cs typeface="ヒラギノ角ゴ Pro W3"/>
              <a:sym typeface="Gill Sans"/>
            </a:endParaRPr>
          </a:p>
        </p:txBody>
      </p:sp>
      <p:sp>
        <p:nvSpPr>
          <p:cNvPr id="59395" name="Rectangle 1026"/>
          <p:cNvSpPr>
            <a:spLocks noGrp="1" noRot="1" noChangeAspect="1" noChangeArrowheads="1" noTextEdit="1"/>
          </p:cNvSpPr>
          <p:nvPr>
            <p:ph type="sldImg"/>
          </p:nvPr>
        </p:nvSpPr>
        <p:spPr>
          <a:xfrm>
            <a:off x="3251200" y="504825"/>
            <a:ext cx="3367088" cy="2525713"/>
          </a:xfrm>
          <a:ln/>
        </p:spPr>
      </p:sp>
      <p:sp>
        <p:nvSpPr>
          <p:cNvPr id="59396" name="Rectangle 1027"/>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D2FEA27D-6F6D-42DA-90BB-45CD14E4B1FF}" type="slidenum">
              <a:rPr lang="en-US" altLang="zh-CN" smtClean="0">
                <a:ea typeface="宋体" charset="-122"/>
              </a:rPr>
              <a:pPr/>
              <a:t>15</a:t>
            </a:fld>
            <a:endParaRPr lang="en-US" altLang="zh-CN" smtClean="0">
              <a:ea typeface="宋体" charset="-122"/>
            </a:endParaRPr>
          </a:p>
        </p:txBody>
      </p:sp>
      <p:sp>
        <p:nvSpPr>
          <p:cNvPr id="61442"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8561AB8-EB69-4FB1-9C04-F718454E93BF}" type="slidenum">
              <a:rPr lang="en-US" altLang="zh-CN" sz="1200" b="0">
                <a:solidFill>
                  <a:srgbClr val="000000"/>
                </a:solidFill>
                <a:latin typeface="Gill Sans"/>
                <a:ea typeface="ヒラギノ角ゴ Pro W3"/>
                <a:cs typeface="ヒラギノ角ゴ Pro W3"/>
                <a:sym typeface="Gill Sans"/>
              </a:rPr>
              <a:pPr algn="r"/>
              <a:t>15</a:t>
            </a:fld>
            <a:endParaRPr lang="en-US" altLang="zh-CN" sz="1200" b="0">
              <a:solidFill>
                <a:srgbClr val="000000"/>
              </a:solidFill>
              <a:latin typeface="Gill Sans"/>
              <a:ea typeface="ヒラギノ角ゴ Pro W3"/>
              <a:cs typeface="ヒラギノ角ゴ Pro W3"/>
              <a:sym typeface="Gill Sans"/>
            </a:endParaRPr>
          </a:p>
        </p:txBody>
      </p:sp>
      <p:sp>
        <p:nvSpPr>
          <p:cNvPr id="61443" name="Rectangle 1026"/>
          <p:cNvSpPr>
            <a:spLocks noGrp="1" noRot="1" noChangeAspect="1" noChangeArrowheads="1" noTextEdit="1"/>
          </p:cNvSpPr>
          <p:nvPr>
            <p:ph type="sldImg"/>
          </p:nvPr>
        </p:nvSpPr>
        <p:spPr>
          <a:xfrm>
            <a:off x="3251200" y="504825"/>
            <a:ext cx="3367088" cy="2525713"/>
          </a:xfrm>
          <a:ln/>
        </p:spPr>
      </p:sp>
      <p:sp>
        <p:nvSpPr>
          <p:cNvPr id="61444" name="Rectangle 1027"/>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459A9466-CCA2-424D-A0B9-3BFCF5E9FA9E}" type="slidenum">
              <a:rPr lang="en-US" altLang="zh-CN" smtClean="0">
                <a:ea typeface="宋体" charset="-122"/>
              </a:rPr>
              <a:pPr/>
              <a:t>16</a:t>
            </a:fld>
            <a:endParaRPr lang="en-US" altLang="zh-CN" smtClean="0">
              <a:ea typeface="宋体" charset="-122"/>
            </a:endParaRPr>
          </a:p>
        </p:txBody>
      </p:sp>
      <p:sp>
        <p:nvSpPr>
          <p:cNvPr id="63490"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482F26D3-DCB3-41FC-9D73-B35C09DCF1E7}" type="slidenum">
              <a:rPr lang="en-US" altLang="zh-CN" sz="1200" b="0">
                <a:solidFill>
                  <a:srgbClr val="000000"/>
                </a:solidFill>
                <a:latin typeface="Gill Sans"/>
                <a:ea typeface="ヒラギノ角ゴ Pro W3"/>
                <a:cs typeface="ヒラギノ角ゴ Pro W3"/>
                <a:sym typeface="Gill Sans"/>
              </a:rPr>
              <a:pPr algn="r"/>
              <a:t>16</a:t>
            </a:fld>
            <a:endParaRPr lang="en-US" altLang="zh-CN" sz="1200" b="0">
              <a:solidFill>
                <a:srgbClr val="000000"/>
              </a:solidFill>
              <a:latin typeface="Gill Sans"/>
              <a:ea typeface="ヒラギノ角ゴ Pro W3"/>
              <a:cs typeface="ヒラギノ角ゴ Pro W3"/>
              <a:sym typeface="Gill Sans"/>
            </a:endParaRPr>
          </a:p>
        </p:txBody>
      </p:sp>
      <p:sp>
        <p:nvSpPr>
          <p:cNvPr id="63491" name="Rectangle 1026"/>
          <p:cNvSpPr>
            <a:spLocks noGrp="1" noRot="1" noChangeAspect="1" noChangeArrowheads="1" noTextEdit="1"/>
          </p:cNvSpPr>
          <p:nvPr>
            <p:ph type="sldImg"/>
          </p:nvPr>
        </p:nvSpPr>
        <p:spPr>
          <a:xfrm>
            <a:off x="3251200" y="504825"/>
            <a:ext cx="3367088" cy="2525713"/>
          </a:xfrm>
          <a:ln/>
        </p:spPr>
      </p:sp>
      <p:sp>
        <p:nvSpPr>
          <p:cNvPr id="63492" name="Rectangle 1027"/>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F339AF0F-DFE9-42FE-9C07-98F84BC37B30}" type="slidenum">
              <a:rPr lang="en-US" altLang="zh-CN" smtClean="0">
                <a:ea typeface="宋体" charset="-122"/>
              </a:rPr>
              <a:pPr/>
              <a:t>17</a:t>
            </a:fld>
            <a:endParaRPr lang="en-US" altLang="zh-CN" smtClean="0">
              <a:ea typeface="宋体" charset="-122"/>
            </a:endParaRPr>
          </a:p>
        </p:txBody>
      </p:sp>
      <p:sp>
        <p:nvSpPr>
          <p:cNvPr id="65538"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27BB5BC-55EC-4A32-A5E5-541E7988174A}" type="slidenum">
              <a:rPr lang="en-US" altLang="zh-CN" sz="1200" b="0">
                <a:solidFill>
                  <a:srgbClr val="000000"/>
                </a:solidFill>
                <a:latin typeface="Gill Sans"/>
                <a:ea typeface="ヒラギノ角ゴ Pro W3"/>
                <a:cs typeface="ヒラギノ角ゴ Pro W3"/>
                <a:sym typeface="Gill Sans"/>
              </a:rPr>
              <a:pPr algn="r"/>
              <a:t>17</a:t>
            </a:fld>
            <a:endParaRPr lang="en-US" altLang="zh-CN" sz="1200" b="0">
              <a:solidFill>
                <a:srgbClr val="000000"/>
              </a:solidFill>
              <a:latin typeface="Gill Sans"/>
              <a:ea typeface="ヒラギノ角ゴ Pro W3"/>
              <a:cs typeface="ヒラギノ角ゴ Pro W3"/>
              <a:sym typeface="Gill Sans"/>
            </a:endParaRPr>
          </a:p>
        </p:txBody>
      </p:sp>
      <p:sp>
        <p:nvSpPr>
          <p:cNvPr id="65539" name="Rectangle 2"/>
          <p:cNvSpPr>
            <a:spLocks noGrp="1" noRot="1" noChangeAspect="1" noChangeArrowheads="1" noTextEdit="1"/>
          </p:cNvSpPr>
          <p:nvPr>
            <p:ph type="sldImg"/>
          </p:nvPr>
        </p:nvSpPr>
        <p:spPr>
          <a:xfrm>
            <a:off x="3251200" y="504825"/>
            <a:ext cx="3367088" cy="2525713"/>
          </a:xfrm>
          <a:ln/>
        </p:spPr>
      </p:sp>
      <p:sp>
        <p:nvSpPr>
          <p:cNvPr id="65540"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FA4CFCEF-DF0F-49D6-9F60-903F8BC06C30}" type="slidenum">
              <a:rPr lang="en-US" altLang="zh-CN" smtClean="0">
                <a:ea typeface="宋体" charset="-122"/>
              </a:rPr>
              <a:pPr/>
              <a:t>18</a:t>
            </a:fld>
            <a:endParaRPr lang="en-US" altLang="zh-CN" smtClean="0">
              <a:ea typeface="宋体" charset="-122"/>
            </a:endParaRPr>
          </a:p>
        </p:txBody>
      </p:sp>
      <p:sp>
        <p:nvSpPr>
          <p:cNvPr id="67586" name="Rectangle 7"/>
          <p:cNvSpPr txBox="1">
            <a:spLocks noGrp="1"/>
          </p:cNvSpPr>
          <p:nvPr/>
        </p:nvSpPr>
        <p:spPr bwMode="auto">
          <a:xfrm>
            <a:off x="5592763" y="6399213"/>
            <a:ext cx="4276725" cy="336550"/>
          </a:xfrm>
          <a:prstGeom prst="rect">
            <a:avLst/>
          </a:prstGeom>
          <a:noFill/>
          <a:ln w="25400">
            <a:noFill/>
            <a:miter lim="800000"/>
            <a:headEnd/>
            <a:tailEnd/>
          </a:ln>
        </p:spPr>
        <p:txBody>
          <a:bodyPr anchor="b"/>
          <a:lstStyle/>
          <a:p>
            <a:pPr algn="r"/>
            <a:fld id="{18629DB9-7780-4EE6-9079-07BDBBF880B8}" type="slidenum">
              <a:rPr lang="en-US" altLang="zh-CN" sz="1200" b="0">
                <a:solidFill>
                  <a:srgbClr val="000000"/>
                </a:solidFill>
                <a:latin typeface="Gill Sans"/>
                <a:ea typeface="ヒラギノ角ゴ Pro W3"/>
                <a:cs typeface="ヒラギノ角ゴ Pro W3"/>
                <a:sym typeface="Gill Sans"/>
              </a:rPr>
              <a:pPr algn="r"/>
              <a:t>18</a:t>
            </a:fld>
            <a:endParaRPr lang="en-US" altLang="zh-CN" sz="1200" b="0">
              <a:solidFill>
                <a:srgbClr val="000000"/>
              </a:solidFill>
              <a:latin typeface="Gill Sans"/>
              <a:ea typeface="ヒラギノ角ゴ Pro W3"/>
              <a:cs typeface="ヒラギノ角ゴ Pro W3"/>
              <a:sym typeface="Gill Sans"/>
            </a:endParaRPr>
          </a:p>
        </p:txBody>
      </p:sp>
      <p:sp>
        <p:nvSpPr>
          <p:cNvPr id="67587" name="Rectangle 2"/>
          <p:cNvSpPr>
            <a:spLocks noGrp="1" noRot="1" noChangeAspect="1" noChangeArrowheads="1" noTextEdit="1"/>
          </p:cNvSpPr>
          <p:nvPr>
            <p:ph type="sldImg"/>
          </p:nvPr>
        </p:nvSpPr>
        <p:spPr>
          <a:xfrm>
            <a:off x="3251200" y="504825"/>
            <a:ext cx="3367088" cy="2525713"/>
          </a:xfrm>
          <a:ln/>
        </p:spPr>
      </p:sp>
      <p:sp>
        <p:nvSpPr>
          <p:cNvPr id="67588" name="Rectangle 3"/>
          <p:cNvSpPr>
            <a:spLocks noGrp="1"/>
          </p:cNvSpPr>
          <p:nvPr>
            <p:ph type="body" idx="1"/>
          </p:nvPr>
        </p:nvSpPr>
        <p:spPr>
          <a:xfrm>
            <a:off x="1316038" y="3198813"/>
            <a:ext cx="7237412" cy="3032125"/>
          </a:xfrm>
          <a:noFill/>
          <a:ln/>
        </p:spPr>
        <p:txBody>
          <a:bodyPr lIns="91440" tIns="45720" rIns="91440" bIns="45720"/>
          <a:lstStyle/>
          <a:p>
            <a:pPr eaLnBrk="1" hangingPunct="1"/>
            <a:endParaRPr lang="zh-CN"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9" descr="CTT_1_opt"/>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274E065-04F3-4C8E-A5ED-A50C2FED734C}"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B22E16B-3662-444D-8448-23A8AC283290}"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16113"/>
            <a:ext cx="4038600" cy="4176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16113"/>
            <a:ext cx="4038600" cy="4176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5E0E4D8-F3C1-491F-8700-93F43C9ED1EA}"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2BBF9BA-1F56-40CC-AAE8-2898E44665CD}"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29C87CB-38FB-41D8-A00A-8573AC087FAA}"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58F5D8E-A8F4-4DD2-A40F-55B60F739B00}" type="slidenum">
              <a:rPr lang="en-US" altLang="zh-CN"/>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B87AD8C-00AC-4084-8C8E-3CE97BB708F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432A7A9-2EB3-4B94-872A-065146F81DE5}"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1BE2D1-0749-473E-BA92-E10C1507A226}"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052513"/>
            <a:ext cx="2058988" cy="50403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052513"/>
            <a:ext cx="6029325" cy="50403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14B5E3B-C4DE-463F-AD1B-9DC511FA1FD4}"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1052513"/>
            <a:ext cx="8229600" cy="7207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916113"/>
            <a:ext cx="8229600" cy="4176712"/>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9C926E7-CEA2-4709-9273-4C4B6816FB9F}"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192043-9A72-4025-B7B8-A0AD7134DBFF}"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C940AC5-87AB-44E1-8B37-4A32094C86D4}" type="slidenum">
              <a:rPr lang="en-US" altLang="zh-CN"/>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CF19418-470C-41C7-8A72-B8B625FAA755}" type="slidenum">
              <a:rPr lang="en-US" altLang="zh-CN"/>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BFE165-A4EE-43A7-AEC7-4989B5A2A2B6}"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4C4891F-D873-4B29-852A-3860F15183DB}" type="slidenum">
              <a:rPr lang="en-US" altLang="zh-CN"/>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B30B369-C634-45C4-8BCD-83586C57E455}"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2BC1F27-FBB7-44B7-BA24-5E09B955B8B5}" type="slidenum">
              <a:rPr lang="en-US" altLang="zh-CN"/>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6151378-A594-4CA8-BB0D-B6DC6656E087}" type="slidenum">
              <a:rPr lang="en-US" altLang="zh-CN"/>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A03F4EC-5542-48A7-A7EC-860650ED6A13}" type="slidenum">
              <a:rPr lang="en-US" altLang="zh-CN"/>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D3270C-2D4D-4E93-A03F-26CE01D0952D}" type="slidenum">
              <a:rPr lang="en-US" altLang="zh-CN"/>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BFD2C57-CA8C-4E74-B690-8C372876E3B4}"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6978" name="Picture 7" descr="CTT_2_opt"/>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11" descr="CCT_1_opt"/>
          <p:cNvPicPr>
            <a:picLocks noChangeAspect="1" noChangeArrowheads="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13315" name="Rectangle 2"/>
          <p:cNvSpPr>
            <a:spLocks noGrp="1" noChangeArrowheads="1"/>
          </p:cNvSpPr>
          <p:nvPr>
            <p:ph type="title"/>
          </p:nvPr>
        </p:nvSpPr>
        <p:spPr bwMode="auto">
          <a:xfrm>
            <a:off x="468313" y="1052513"/>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6" name="Rectangle 3"/>
          <p:cNvSpPr>
            <a:spLocks noGrp="1" noChangeArrowheads="1"/>
          </p:cNvSpPr>
          <p:nvPr>
            <p:ph type="body" idx="1"/>
          </p:nvPr>
        </p:nvSpPr>
        <p:spPr bwMode="auto">
          <a:xfrm>
            <a:off x="457200" y="1916113"/>
            <a:ext cx="8229600" cy="4176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itchFamily="2" charset="-122"/>
              </a:defRPr>
            </a:lvl1pPr>
          </a:lstStyle>
          <a:p>
            <a:pPr>
              <a:defRPr/>
            </a:pPr>
            <a:fld id="{31CDB6AC-1056-45A7-B8AE-2C57ADE6E196}" type="slidenum">
              <a:rPr lang="en-US" altLang="zh-CN"/>
              <a:pPr>
                <a:defRPr/>
              </a:pPr>
              <a:t>‹#›</a:t>
            </a:fld>
            <a:endParaRPr lang="en-US" altLang="zh-CN"/>
          </a:p>
        </p:txBody>
      </p:sp>
      <p:sp>
        <p:nvSpPr>
          <p:cNvPr id="1036" name="Text Box 12"/>
          <p:cNvSpPr txBox="1">
            <a:spLocks noChangeArrowheads="1"/>
          </p:cNvSpPr>
          <p:nvPr/>
        </p:nvSpPr>
        <p:spPr bwMode="black">
          <a:xfrm>
            <a:off x="3419475" y="333375"/>
            <a:ext cx="5724525" cy="273050"/>
          </a:xfrm>
          <a:prstGeom prst="rect">
            <a:avLst/>
          </a:prstGeom>
          <a:noFill/>
          <a:ln w="9525" algn="ctr">
            <a:noFill/>
            <a:miter lim="800000"/>
            <a:headEnd/>
            <a:tailEnd/>
          </a:ln>
          <a:effectLst/>
        </p:spPr>
        <p:txBody>
          <a:bodyPr>
            <a:spAutoFit/>
          </a:bodyPr>
          <a:lstStyle/>
          <a:p>
            <a:pPr>
              <a:lnSpc>
                <a:spcPct val="85000"/>
              </a:lnSpc>
              <a:spcBef>
                <a:spcPct val="30000"/>
              </a:spcBef>
              <a:buClr>
                <a:schemeClr val="tx2"/>
              </a:buClr>
              <a:buSzPct val="125000"/>
              <a:buFont typeface="Wingdings" pitchFamily="2" charset="2"/>
              <a:buNone/>
              <a:defRPr/>
            </a:pPr>
            <a:r>
              <a:rPr lang="zh-CN" altLang="en-US" sz="1400" b="0">
                <a:solidFill>
                  <a:schemeClr val="bg1"/>
                </a:solidFill>
                <a:latin typeface="楷体_GB2312" pitchFamily="49" charset="-122"/>
              </a:rPr>
              <a:t>价值观：客户第一 </a:t>
            </a:r>
            <a:r>
              <a:rPr lang="en-US" altLang="zh-CN" sz="1400" b="0">
                <a:solidFill>
                  <a:schemeClr val="bg1"/>
                </a:solidFill>
                <a:latin typeface="楷体_GB2312" pitchFamily="49" charset="-122"/>
              </a:rPr>
              <a:t>| </a:t>
            </a:r>
            <a:r>
              <a:rPr lang="zh-CN" altLang="en-US" sz="1400" b="0">
                <a:solidFill>
                  <a:schemeClr val="bg1"/>
                </a:solidFill>
                <a:latin typeface="楷体_GB2312" pitchFamily="49" charset="-122"/>
              </a:rPr>
              <a:t>阳光沟通 </a:t>
            </a:r>
            <a:r>
              <a:rPr lang="en-US" altLang="zh-CN" sz="1400" b="0">
                <a:solidFill>
                  <a:schemeClr val="bg1"/>
                </a:solidFill>
                <a:latin typeface="楷体_GB2312" pitchFamily="49" charset="-122"/>
              </a:rPr>
              <a:t>| </a:t>
            </a:r>
            <a:r>
              <a:rPr lang="zh-CN" altLang="en-US" sz="1400" b="0">
                <a:solidFill>
                  <a:schemeClr val="bg1"/>
                </a:solidFill>
                <a:latin typeface="楷体_GB2312" pitchFamily="49" charset="-122"/>
              </a:rPr>
              <a:t>团队协作 </a:t>
            </a:r>
            <a:r>
              <a:rPr lang="en-US" altLang="zh-CN" sz="1400" b="0">
                <a:solidFill>
                  <a:schemeClr val="bg1"/>
                </a:solidFill>
                <a:latin typeface="楷体_GB2312" pitchFamily="49" charset="-122"/>
              </a:rPr>
              <a:t>| </a:t>
            </a:r>
            <a:r>
              <a:rPr lang="zh-CN" altLang="en-US" sz="1400" b="0">
                <a:solidFill>
                  <a:schemeClr val="bg1"/>
                </a:solidFill>
                <a:latin typeface="楷体_GB2312" pitchFamily="49" charset="-122"/>
              </a:rPr>
              <a:t>拥抱变化 </a:t>
            </a:r>
            <a:r>
              <a:rPr lang="en-US" altLang="zh-CN" sz="1400" b="0">
                <a:solidFill>
                  <a:schemeClr val="bg1"/>
                </a:solidFill>
                <a:latin typeface="楷体_GB2312" pitchFamily="49" charset="-122"/>
              </a:rPr>
              <a:t>| </a:t>
            </a:r>
            <a:r>
              <a:rPr lang="zh-CN" altLang="en-US" sz="1400" b="0">
                <a:solidFill>
                  <a:schemeClr val="bg1"/>
                </a:solidFill>
                <a:latin typeface="楷体_GB2312" pitchFamily="49" charset="-122"/>
              </a:rPr>
              <a:t>学习成长</a:t>
            </a:r>
          </a:p>
        </p:txBody>
      </p:sp>
      <p:sp>
        <p:nvSpPr>
          <p:cNvPr id="2" name="Rectangle 4"/>
          <p:cNvSpPr>
            <a:spLocks noChangeArrowheads="1"/>
          </p:cNvSpPr>
          <p:nvPr/>
        </p:nvSpPr>
        <p:spPr bwMode="auto">
          <a:xfrm>
            <a:off x="107950" y="6596063"/>
            <a:ext cx="6697663" cy="2889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marL="342900" indent="-342900">
              <a:lnSpc>
                <a:spcPct val="90000"/>
              </a:lnSpc>
              <a:spcBef>
                <a:spcPct val="50000"/>
              </a:spcBef>
              <a:defRPr/>
            </a:pPr>
            <a:r>
              <a:rPr lang="zh-CN" altLang="en-US" sz="1400" b="0">
                <a:solidFill>
                  <a:schemeClr val="bg1"/>
                </a:solidFill>
              </a:rPr>
              <a:t>行为准则：尊重</a:t>
            </a:r>
            <a:r>
              <a:rPr lang="en-US" altLang="zh-CN" sz="1400" b="0">
                <a:solidFill>
                  <a:schemeClr val="bg1"/>
                </a:solidFill>
                <a:latin typeface="宋体" pitchFamily="2" charset="-122"/>
                <a:ea typeface="宋体" pitchFamily="2" charset="-122"/>
              </a:rPr>
              <a:t>·</a:t>
            </a:r>
            <a:r>
              <a:rPr lang="zh-CN" altLang="en-US" sz="1400" b="0">
                <a:solidFill>
                  <a:schemeClr val="bg1"/>
                </a:solidFill>
              </a:rPr>
              <a:t>简单</a:t>
            </a:r>
            <a:r>
              <a:rPr lang="en-US" altLang="zh-CN" sz="1400" b="0">
                <a:solidFill>
                  <a:schemeClr val="bg1"/>
                </a:solidFill>
                <a:latin typeface="宋体" pitchFamily="2" charset="-122"/>
                <a:ea typeface="宋体" pitchFamily="2" charset="-122"/>
              </a:rPr>
              <a:t>·</a:t>
            </a:r>
            <a:r>
              <a:rPr lang="zh-CN" altLang="en-US" sz="1400" b="0">
                <a:solidFill>
                  <a:schemeClr val="bg1"/>
                </a:solidFill>
              </a:rPr>
              <a:t>重用</a:t>
            </a:r>
            <a:r>
              <a:rPr lang="en-US" altLang="zh-CN" sz="1400" b="0">
                <a:solidFill>
                  <a:schemeClr val="bg1"/>
                </a:solidFill>
                <a:latin typeface="宋体" pitchFamily="2" charset="-122"/>
                <a:ea typeface="宋体" pitchFamily="2" charset="-122"/>
              </a:rPr>
              <a:t>·</a:t>
            </a:r>
            <a:r>
              <a:rPr lang="zh-CN" altLang="en-US" sz="1400" b="0">
                <a:solidFill>
                  <a:schemeClr val="bg1"/>
                </a:solidFill>
              </a:rPr>
              <a:t>检查</a:t>
            </a:r>
            <a:r>
              <a:rPr lang="en-US" altLang="zh-CN" sz="1400" b="0">
                <a:solidFill>
                  <a:schemeClr val="bg1"/>
                </a:solidFill>
                <a:latin typeface="宋体" pitchFamily="2" charset="-122"/>
                <a:ea typeface="宋体" pitchFamily="2" charset="-122"/>
              </a:rPr>
              <a:t>·</a:t>
            </a:r>
            <a:r>
              <a:rPr lang="zh-CN" altLang="en-US" sz="1400" b="0">
                <a:solidFill>
                  <a:schemeClr val="bg1"/>
                </a:solidFill>
              </a:rPr>
              <a:t>并行</a:t>
            </a:r>
            <a:r>
              <a:rPr lang="en-US" altLang="zh-CN" sz="1400" b="0">
                <a:solidFill>
                  <a:schemeClr val="bg1"/>
                </a:solidFill>
                <a:latin typeface="宋体" pitchFamily="2" charset="-122"/>
                <a:ea typeface="宋体" pitchFamily="2" charset="-122"/>
              </a:rPr>
              <a:t>·</a:t>
            </a:r>
            <a:r>
              <a:rPr lang="zh-CN" altLang="en-US" sz="1400" b="0">
                <a:solidFill>
                  <a:schemeClr val="bg1"/>
                </a:solidFill>
              </a:rPr>
              <a:t>勇气</a:t>
            </a:r>
            <a:r>
              <a:rPr lang="en-US" altLang="zh-CN" sz="1400" b="0">
                <a:solidFill>
                  <a:schemeClr val="bg1"/>
                </a:solidFill>
                <a:latin typeface="宋体" pitchFamily="2" charset="-122"/>
                <a:ea typeface="宋体" pitchFamily="2" charset="-122"/>
              </a:rPr>
              <a:t>·</a:t>
            </a:r>
            <a:r>
              <a:rPr lang="zh-CN" altLang="en-US" sz="1400" b="0">
                <a:solidFill>
                  <a:schemeClr val="bg1"/>
                </a:solidFill>
              </a:rPr>
              <a:t>反馈</a:t>
            </a:r>
            <a:r>
              <a:rPr lang="en-US" altLang="zh-CN" sz="1400" b="0">
                <a:solidFill>
                  <a:schemeClr val="bg1"/>
                </a:solidFill>
                <a:latin typeface="宋体" pitchFamily="2" charset="-122"/>
                <a:ea typeface="宋体" pitchFamily="2" charset="-122"/>
              </a:rPr>
              <a:t>·</a:t>
            </a:r>
            <a:r>
              <a:rPr lang="zh-CN" altLang="en-US" sz="1400" b="0">
                <a:solidFill>
                  <a:schemeClr val="bg1"/>
                </a:solidFill>
                <a:latin typeface="楷体_GB2312" pitchFamily="49" charset="-122"/>
              </a:rPr>
              <a:t>改善</a:t>
            </a:r>
            <a:r>
              <a:rPr lang="en-US" altLang="zh-CN" sz="1400" b="0">
                <a:solidFill>
                  <a:schemeClr val="bg1"/>
                </a:solidFill>
                <a:latin typeface="宋体" pitchFamily="2" charset="-122"/>
                <a:ea typeface="宋体" pitchFamily="2" charset="-122"/>
              </a:rPr>
              <a:t>·</a:t>
            </a:r>
            <a:r>
              <a:rPr lang="zh-CN" altLang="en-US" sz="1400" b="0">
                <a:solidFill>
                  <a:schemeClr val="bg1"/>
                </a:solidFill>
              </a:rPr>
              <a:t>认真</a:t>
            </a:r>
            <a:r>
              <a:rPr lang="en-US" altLang="zh-CN" sz="1400" b="0">
                <a:solidFill>
                  <a:schemeClr val="bg1"/>
                </a:solidFill>
                <a:latin typeface="宋体" pitchFamily="2" charset="-122"/>
                <a:ea typeface="宋体" pitchFamily="2" charset="-122"/>
              </a:rPr>
              <a:t>·</a:t>
            </a:r>
            <a:r>
              <a:rPr lang="zh-CN" altLang="en-US" sz="1400" b="0">
                <a:solidFill>
                  <a:schemeClr val="bg1"/>
                </a:solidFill>
              </a:rPr>
              <a:t>责任</a:t>
            </a:r>
          </a:p>
        </p:txBody>
      </p:sp>
    </p:spTree>
  </p:cSld>
  <p:clrMap bg1="lt1" tx1="dk1" bg2="lt2" tx2="dk2" accent1="accent1" accent2="accent2" accent3="accent3" accent4="accent4" accent5="accent5" accent6="accent6" hlink="hlink" folHlink="folHlink"/>
  <p:sldLayoutIdLst>
    <p:sldLayoutId id="214748368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ea typeface="楷体_GB2312" pitchFamily="49" charset="-122"/>
        </a:defRPr>
      </a:lvl2pPr>
      <a:lvl3pPr algn="ctr" rtl="0" eaLnBrk="0" fontAlgn="base" hangingPunct="0">
        <a:spcBef>
          <a:spcPct val="0"/>
        </a:spcBef>
        <a:spcAft>
          <a:spcPct val="0"/>
        </a:spcAft>
        <a:defRPr sz="3200" b="1">
          <a:solidFill>
            <a:schemeClr val="tx2"/>
          </a:solidFill>
          <a:latin typeface="Arial" charset="0"/>
          <a:ea typeface="楷体_GB2312" pitchFamily="49" charset="-122"/>
        </a:defRPr>
      </a:lvl3pPr>
      <a:lvl4pPr algn="ctr" rtl="0" eaLnBrk="0" fontAlgn="base" hangingPunct="0">
        <a:spcBef>
          <a:spcPct val="0"/>
        </a:spcBef>
        <a:spcAft>
          <a:spcPct val="0"/>
        </a:spcAft>
        <a:defRPr sz="3200" b="1">
          <a:solidFill>
            <a:schemeClr val="tx2"/>
          </a:solidFill>
          <a:latin typeface="Arial" charset="0"/>
          <a:ea typeface="楷体_GB2312" pitchFamily="49" charset="-122"/>
        </a:defRPr>
      </a:lvl4pPr>
      <a:lvl5pPr algn="ctr" rtl="0" eaLnBrk="0" fontAlgn="base" hangingPunct="0">
        <a:spcBef>
          <a:spcPct val="0"/>
        </a:spcBef>
        <a:spcAft>
          <a:spcPct val="0"/>
        </a:spcAft>
        <a:defRPr sz="3200" b="1">
          <a:solidFill>
            <a:schemeClr val="tx2"/>
          </a:solidFill>
          <a:latin typeface="Arial" charset="0"/>
          <a:ea typeface="楷体_GB2312" pitchFamily="49" charset="-122"/>
        </a:defRPr>
      </a:lvl5pPr>
      <a:lvl6pPr marL="457200" algn="ctr" rtl="0" fontAlgn="base">
        <a:spcBef>
          <a:spcPct val="0"/>
        </a:spcBef>
        <a:spcAft>
          <a:spcPct val="0"/>
        </a:spcAft>
        <a:defRPr sz="3200" b="1">
          <a:solidFill>
            <a:schemeClr val="tx2"/>
          </a:solidFill>
          <a:latin typeface="Arial" charset="0"/>
          <a:ea typeface="楷体_GB2312" pitchFamily="49" charset="-122"/>
        </a:defRPr>
      </a:lvl6pPr>
      <a:lvl7pPr marL="914400" algn="ctr" rtl="0" fontAlgn="base">
        <a:spcBef>
          <a:spcPct val="0"/>
        </a:spcBef>
        <a:spcAft>
          <a:spcPct val="0"/>
        </a:spcAft>
        <a:defRPr sz="3200" b="1">
          <a:solidFill>
            <a:schemeClr val="tx2"/>
          </a:solidFill>
          <a:latin typeface="Arial" charset="0"/>
          <a:ea typeface="楷体_GB2312" pitchFamily="49" charset="-122"/>
        </a:defRPr>
      </a:lvl7pPr>
      <a:lvl8pPr marL="1371600" algn="ctr" rtl="0" fontAlgn="base">
        <a:spcBef>
          <a:spcPct val="0"/>
        </a:spcBef>
        <a:spcAft>
          <a:spcPct val="0"/>
        </a:spcAft>
        <a:defRPr sz="3200" b="1">
          <a:solidFill>
            <a:schemeClr val="tx2"/>
          </a:solidFill>
          <a:latin typeface="Arial" charset="0"/>
          <a:ea typeface="楷体_GB2312" pitchFamily="49" charset="-122"/>
        </a:defRPr>
      </a:lvl8pPr>
      <a:lvl9pPr marL="1828800" algn="ctr" rtl="0" fontAlgn="base">
        <a:spcBef>
          <a:spcPct val="0"/>
        </a:spcBef>
        <a:spcAft>
          <a:spcPct val="0"/>
        </a:spcAft>
        <a:defRPr sz="3200" b="1">
          <a:solidFill>
            <a:schemeClr val="tx2"/>
          </a:solidFill>
          <a:latin typeface="Arial" charset="0"/>
          <a:ea typeface="楷体_GB2312" pitchFamily="49"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66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24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ea typeface="+mn-ea"/>
              </a:defRPr>
            </a:lvl1pPr>
          </a:lstStyle>
          <a:p>
            <a:pPr>
              <a:defRPr/>
            </a:pPr>
            <a:endParaRPr lang="en-US" altLang="zh-CN"/>
          </a:p>
        </p:txBody>
      </p:sp>
      <p:sp>
        <p:nvSpPr>
          <p:cNvPr id="624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chemeClr val="tx1"/>
                </a:solidFill>
                <a:ea typeface="+mn-ea"/>
              </a:defRPr>
            </a:lvl1pPr>
          </a:lstStyle>
          <a:p>
            <a:pPr>
              <a:defRPr/>
            </a:pPr>
            <a:endParaRPr lang="en-US" altLang="zh-CN"/>
          </a:p>
        </p:txBody>
      </p:sp>
      <p:sp>
        <p:nvSpPr>
          <p:cNvPr id="624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ea typeface="+mn-ea"/>
              </a:defRPr>
            </a:lvl1pPr>
          </a:lstStyle>
          <a:p>
            <a:pPr>
              <a:defRPr/>
            </a:pPr>
            <a:fld id="{ED245BA4-667B-4A61-ADF3-1C5D413C52E4}" type="slidenum">
              <a:rPr lang="en-US" altLang="zh-CN"/>
              <a:pPr>
                <a:defRPr/>
              </a:pPr>
              <a:t>‹#›</a:t>
            </a:fld>
            <a:endParaRPr lang="en-US" altLang="zh-CN"/>
          </a:p>
        </p:txBody>
      </p:sp>
      <p:pic>
        <p:nvPicPr>
          <p:cNvPr id="26631" name="Picture 7" descr="CCT_1_opt"/>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0.wm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12"/>
          </p:nvPr>
        </p:nvSpPr>
        <p:spPr>
          <a:noFill/>
        </p:spPr>
        <p:txBody>
          <a:bodyPr/>
          <a:lstStyle/>
          <a:p>
            <a:fld id="{985E25B8-A4B4-4C22-9F3C-2A369BC38A43}" type="slidenum">
              <a:rPr lang="en-US" altLang="zh-CN" smtClean="0">
                <a:ea typeface="宋体" charset="-122"/>
              </a:rPr>
              <a:pPr/>
              <a:t>1</a:t>
            </a:fld>
            <a:endParaRPr lang="en-US" altLang="zh-CN" smtClean="0">
              <a:ea typeface="宋体" charset="-122"/>
            </a:endParaRPr>
          </a:p>
        </p:txBody>
      </p:sp>
      <p:pic>
        <p:nvPicPr>
          <p:cNvPr id="40962" name="Picture 2" descr="标题母版"/>
          <p:cNvPicPr>
            <a:picLocks noChangeAspect="1" noChangeArrowheads="1"/>
          </p:cNvPicPr>
          <p:nvPr/>
        </p:nvPicPr>
        <p:blipFill>
          <a:blip r:embed="rId3"/>
          <a:srcRect/>
          <a:stretch>
            <a:fillRect/>
          </a:stretch>
        </p:blipFill>
        <p:spPr bwMode="auto">
          <a:xfrm>
            <a:off x="0" y="69850"/>
            <a:ext cx="9144000" cy="6859588"/>
          </a:xfrm>
          <a:prstGeom prst="rect">
            <a:avLst/>
          </a:prstGeom>
          <a:noFill/>
          <a:ln w="9525">
            <a:noFill/>
            <a:miter lim="800000"/>
            <a:headEnd/>
            <a:tailEnd/>
          </a:ln>
        </p:spPr>
      </p:pic>
      <p:sp>
        <p:nvSpPr>
          <p:cNvPr id="40963" name="Rectangle 3"/>
          <p:cNvSpPr>
            <a:spLocks noGrp="1" noChangeArrowheads="1"/>
          </p:cNvSpPr>
          <p:nvPr>
            <p:ph type="title" idx="4294967295"/>
          </p:nvPr>
        </p:nvSpPr>
        <p:spPr>
          <a:xfrm>
            <a:off x="519113" y="2997200"/>
            <a:ext cx="8229600" cy="865188"/>
          </a:xfrm>
        </p:spPr>
        <p:txBody>
          <a:bodyPr/>
          <a:lstStyle/>
          <a:p>
            <a:pPr eaLnBrk="1" hangingPunct="1"/>
            <a:r>
              <a:rPr lang="zh-CN" altLang="en-US" sz="4000" smtClean="0">
                <a:solidFill>
                  <a:schemeClr val="bg1"/>
                </a:solidFill>
                <a:latin typeface="楷体_GB2312" pitchFamily="49" charset="-122"/>
              </a:rPr>
              <a:t>基于</a:t>
            </a:r>
            <a:r>
              <a:rPr lang="en-US" altLang="zh-CN" sz="4000" smtClean="0">
                <a:solidFill>
                  <a:schemeClr val="bg1"/>
                </a:solidFill>
                <a:latin typeface="楷体_GB2312" pitchFamily="49" charset="-122"/>
              </a:rPr>
              <a:t>SCRUM</a:t>
            </a:r>
            <a:r>
              <a:rPr lang="zh-CN" altLang="en-US" sz="4000" smtClean="0">
                <a:solidFill>
                  <a:schemeClr val="bg1"/>
                </a:solidFill>
                <a:latin typeface="楷体_GB2312" pitchFamily="49" charset="-122"/>
              </a:rPr>
              <a:t>的敏捷项目管理</a:t>
            </a:r>
            <a:endParaRPr lang="en-US" altLang="zh-CN" sz="4000" smtClean="0">
              <a:solidFill>
                <a:schemeClr val="bg1"/>
              </a:solidFill>
              <a:latin typeface="楷体_GB2312" pitchFamily="49" charset="-122"/>
            </a:endParaRPr>
          </a:p>
        </p:txBody>
      </p:sp>
      <p:sp>
        <p:nvSpPr>
          <p:cNvPr id="40964" name="Text Box 5"/>
          <p:cNvSpPr txBox="1">
            <a:spLocks noChangeArrowheads="1"/>
          </p:cNvSpPr>
          <p:nvPr/>
        </p:nvSpPr>
        <p:spPr bwMode="black">
          <a:xfrm>
            <a:off x="1539875" y="6437313"/>
            <a:ext cx="6127750" cy="325437"/>
          </a:xfrm>
          <a:prstGeom prst="rect">
            <a:avLst/>
          </a:prstGeom>
          <a:noFill/>
          <a:ln w="9525" algn="ctr">
            <a:noFill/>
            <a:miter lim="800000"/>
            <a:headEnd/>
            <a:tailEnd/>
          </a:ln>
        </p:spPr>
        <p:txBody>
          <a:bodyPr wrap="none">
            <a:spAutoFit/>
          </a:bodyPr>
          <a:lstStyle/>
          <a:p>
            <a:pPr>
              <a:lnSpc>
                <a:spcPct val="85000"/>
              </a:lnSpc>
              <a:spcBef>
                <a:spcPct val="30000"/>
              </a:spcBef>
              <a:buClr>
                <a:schemeClr val="tx2"/>
              </a:buClr>
              <a:buSzPct val="125000"/>
              <a:buFont typeface="Wingdings" pitchFamily="2" charset="2"/>
              <a:buNone/>
            </a:pPr>
            <a:r>
              <a:rPr lang="zh-CN" altLang="en-US" sz="1800" b="0">
                <a:solidFill>
                  <a:schemeClr val="bg1"/>
                </a:solidFill>
                <a:latin typeface="楷体_GB2312" pitchFamily="49" charset="-122"/>
              </a:rPr>
              <a:t>客户第一 </a:t>
            </a:r>
            <a:r>
              <a:rPr lang="en-US" altLang="zh-CN" sz="1800" b="0">
                <a:solidFill>
                  <a:schemeClr val="bg1"/>
                </a:solidFill>
                <a:latin typeface="楷体_GB2312" pitchFamily="49" charset="-122"/>
              </a:rPr>
              <a:t>| </a:t>
            </a:r>
            <a:r>
              <a:rPr lang="zh-CN" altLang="en-US" sz="1800" b="0">
                <a:solidFill>
                  <a:schemeClr val="bg1"/>
                </a:solidFill>
                <a:latin typeface="楷体_GB2312" pitchFamily="49" charset="-122"/>
              </a:rPr>
              <a:t>阳光沟通 </a:t>
            </a:r>
            <a:r>
              <a:rPr lang="en-US" altLang="zh-CN" sz="1800" b="0">
                <a:solidFill>
                  <a:schemeClr val="bg1"/>
                </a:solidFill>
                <a:latin typeface="楷体_GB2312" pitchFamily="49" charset="-122"/>
              </a:rPr>
              <a:t>| </a:t>
            </a:r>
            <a:r>
              <a:rPr lang="zh-CN" altLang="en-US" sz="1800" b="0">
                <a:solidFill>
                  <a:schemeClr val="bg1"/>
                </a:solidFill>
                <a:latin typeface="楷体_GB2312" pitchFamily="49" charset="-122"/>
              </a:rPr>
              <a:t>团队协作 </a:t>
            </a:r>
            <a:r>
              <a:rPr lang="en-US" altLang="zh-CN" sz="1800" b="0">
                <a:solidFill>
                  <a:schemeClr val="bg1"/>
                </a:solidFill>
                <a:latin typeface="楷体_GB2312" pitchFamily="49" charset="-122"/>
              </a:rPr>
              <a:t>| </a:t>
            </a:r>
            <a:r>
              <a:rPr lang="zh-CN" altLang="en-US" sz="1800" b="0">
                <a:solidFill>
                  <a:schemeClr val="bg1"/>
                </a:solidFill>
                <a:latin typeface="楷体_GB2312" pitchFamily="49" charset="-122"/>
              </a:rPr>
              <a:t>拥抱变化 </a:t>
            </a:r>
            <a:r>
              <a:rPr lang="en-US" altLang="zh-CN" sz="1800" b="0">
                <a:solidFill>
                  <a:schemeClr val="bg1"/>
                </a:solidFill>
                <a:latin typeface="楷体_GB2312" pitchFamily="49" charset="-122"/>
              </a:rPr>
              <a:t>| </a:t>
            </a:r>
            <a:r>
              <a:rPr lang="zh-CN" altLang="en-US" sz="1800" b="0">
                <a:solidFill>
                  <a:schemeClr val="bg1"/>
                </a:solidFill>
                <a:latin typeface="楷体_GB2312" pitchFamily="49" charset="-122"/>
              </a:rPr>
              <a:t>学习成长</a:t>
            </a:r>
          </a:p>
        </p:txBody>
      </p:sp>
      <p:sp>
        <p:nvSpPr>
          <p:cNvPr id="40965" name="TextBox 5"/>
          <p:cNvSpPr txBox="1">
            <a:spLocks noChangeArrowheads="1"/>
          </p:cNvSpPr>
          <p:nvPr/>
        </p:nvSpPr>
        <p:spPr bwMode="auto">
          <a:xfrm>
            <a:off x="2071688" y="4286250"/>
            <a:ext cx="5214937" cy="1384300"/>
          </a:xfrm>
          <a:prstGeom prst="rect">
            <a:avLst/>
          </a:prstGeom>
          <a:noFill/>
          <a:ln w="9525">
            <a:noFill/>
            <a:miter lim="800000"/>
            <a:headEnd/>
            <a:tailEnd/>
          </a:ln>
        </p:spPr>
        <p:txBody>
          <a:bodyPr>
            <a:spAutoFit/>
          </a:bodyPr>
          <a:lstStyle/>
          <a:p>
            <a:pPr algn="ctr"/>
            <a:r>
              <a:rPr lang="en-US" altLang="zh-CN" sz="3600">
                <a:solidFill>
                  <a:schemeClr val="bg1"/>
                </a:solidFill>
              </a:rPr>
              <a:t>Harriet</a:t>
            </a:r>
          </a:p>
          <a:p>
            <a:pPr algn="ctr"/>
            <a:endParaRPr lang="en-US" altLang="zh-CN">
              <a:solidFill>
                <a:schemeClr val="bg1"/>
              </a:solidFill>
            </a:endParaRPr>
          </a:p>
          <a:p>
            <a:pPr algn="ctr"/>
            <a:r>
              <a:rPr lang="en-US" altLang="zh-CN">
                <a:solidFill>
                  <a:schemeClr val="bg1"/>
                </a:solidFill>
              </a:rPr>
              <a:t>2013-4-24</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1"/>
          <p:cNvSpPr>
            <a:spLocks noGrp="1"/>
          </p:cNvSpPr>
          <p:nvPr>
            <p:ph type="sldNum" sz="quarter" idx="12"/>
          </p:nvPr>
        </p:nvSpPr>
        <p:spPr>
          <a:noFill/>
        </p:spPr>
        <p:txBody>
          <a:bodyPr/>
          <a:lstStyle/>
          <a:p>
            <a:fld id="{DD55A907-74EE-4F16-B4E7-4BF4EC00A6FB}" type="slidenum">
              <a:rPr lang="en-US" altLang="zh-CN" smtClean="0">
                <a:ea typeface="宋体" charset="-122"/>
              </a:rPr>
              <a:pPr/>
              <a:t>10</a:t>
            </a:fld>
            <a:endParaRPr lang="en-US" altLang="zh-CN" smtClean="0">
              <a:ea typeface="宋体" charset="-122"/>
            </a:endParaRPr>
          </a:p>
        </p:txBody>
      </p:sp>
      <p:pic>
        <p:nvPicPr>
          <p:cNvPr id="53250" name="Picture 2"/>
          <p:cNvPicPr>
            <a:picLocks noChangeAspect="1" noChangeArrowheads="1"/>
          </p:cNvPicPr>
          <p:nvPr/>
        </p:nvPicPr>
        <p:blipFill>
          <a:blip r:embed="rId2"/>
          <a:srcRect/>
          <a:stretch>
            <a:fillRect/>
          </a:stretch>
        </p:blipFill>
        <p:spPr bwMode="auto">
          <a:xfrm>
            <a:off x="1000125" y="1714500"/>
            <a:ext cx="7246938" cy="4552950"/>
          </a:xfrm>
          <a:prstGeom prst="rect">
            <a:avLst/>
          </a:prstGeom>
          <a:noFill/>
          <a:ln w="9525" algn="ctr">
            <a:noFill/>
            <a:miter lim="800000"/>
            <a:headEnd/>
            <a:tailEnd/>
          </a:ln>
        </p:spPr>
      </p:pic>
      <p:sp>
        <p:nvSpPr>
          <p:cNvPr id="4" name="Rectangle 2"/>
          <p:cNvSpPr txBox="1">
            <a:spLocks noChangeArrowheads="1"/>
          </p:cNvSpPr>
          <p:nvPr/>
        </p:nvSpPr>
        <p:spPr>
          <a:xfrm>
            <a:off x="468313" y="981075"/>
            <a:ext cx="8229600" cy="720725"/>
          </a:xfrm>
          <a:prstGeom prst="rect">
            <a:avLst/>
          </a:prstGeom>
        </p:spPr>
        <p:txBody>
          <a:bodyPr/>
          <a:lstStyle/>
          <a:p>
            <a:pPr>
              <a:defRPr/>
            </a:pPr>
            <a:r>
              <a:rPr lang="en-US" altLang="zh-CN" sz="3200" kern="0" dirty="0">
                <a:solidFill>
                  <a:schemeClr val="tx1"/>
                </a:solidFill>
                <a:effectLst>
                  <a:outerShdw blurRad="38100" dist="38100" dir="2700000" algn="tl">
                    <a:srgbClr val="C0C0C0"/>
                  </a:outerShdw>
                </a:effectLst>
                <a:latin typeface="+mj-lt"/>
                <a:ea typeface="+mj-ea"/>
                <a:cs typeface="+mj-cs"/>
              </a:rPr>
              <a:t>《</a:t>
            </a:r>
            <a:r>
              <a:rPr lang="zh-CN" altLang="en-US" sz="3200" kern="0" dirty="0">
                <a:solidFill>
                  <a:schemeClr val="tx1"/>
                </a:solidFill>
                <a:effectLst>
                  <a:outerShdw blurRad="38100" dist="38100" dir="2700000" algn="tl">
                    <a:srgbClr val="C0C0C0"/>
                  </a:outerShdw>
                </a:effectLst>
                <a:latin typeface="+mj-lt"/>
                <a:ea typeface="+mj-ea"/>
                <a:cs typeface="+mj-cs"/>
              </a:rPr>
              <a:t>敏捷宣言</a:t>
            </a:r>
            <a:r>
              <a:rPr lang="en-US" altLang="zh-CN" sz="3200" kern="0" dirty="0">
                <a:solidFill>
                  <a:schemeClr val="tx1"/>
                </a:solidFill>
                <a:effectLst>
                  <a:outerShdw blurRad="38100" dist="38100" dir="2700000" algn="tl">
                    <a:srgbClr val="C0C0C0"/>
                  </a:outerShdw>
                </a:effectLst>
                <a:latin typeface="+mj-lt"/>
                <a:ea typeface="+mj-ea"/>
                <a:cs typeface="+mj-cs"/>
              </a:rPr>
              <a:t>》12</a:t>
            </a:r>
            <a:r>
              <a:rPr lang="zh-CN" altLang="en-US" sz="3200" kern="0" dirty="0">
                <a:solidFill>
                  <a:schemeClr val="tx1"/>
                </a:solidFill>
                <a:effectLst>
                  <a:outerShdw blurRad="38100" dist="38100" dir="2700000" algn="tl">
                    <a:srgbClr val="C0C0C0"/>
                  </a:outerShdw>
                </a:effectLst>
                <a:latin typeface="+mj-lt"/>
                <a:ea typeface="+mj-ea"/>
                <a:cs typeface="+mj-cs"/>
              </a:rPr>
              <a:t>条原则</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1"/>
          <p:cNvSpPr>
            <a:spLocks noGrp="1"/>
          </p:cNvSpPr>
          <p:nvPr>
            <p:ph type="sldNum" sz="quarter" idx="12"/>
          </p:nvPr>
        </p:nvSpPr>
        <p:spPr>
          <a:noFill/>
        </p:spPr>
        <p:txBody>
          <a:bodyPr/>
          <a:lstStyle/>
          <a:p>
            <a:fld id="{3F102802-3D27-4BD1-B1F8-8F8334E0F4C2}" type="slidenum">
              <a:rPr lang="en-US" altLang="zh-CN" smtClean="0">
                <a:ea typeface="宋体" charset="-122"/>
              </a:rPr>
              <a:pPr/>
              <a:t>11</a:t>
            </a:fld>
            <a:endParaRPr lang="en-US" altLang="zh-CN" smtClean="0">
              <a:ea typeface="宋体" charset="-122"/>
            </a:endParaRPr>
          </a:p>
        </p:txBody>
      </p:sp>
      <p:pic>
        <p:nvPicPr>
          <p:cNvPr id="54274" name="Picture 2"/>
          <p:cNvPicPr>
            <a:picLocks noChangeAspect="1" noChangeArrowheads="1"/>
          </p:cNvPicPr>
          <p:nvPr/>
        </p:nvPicPr>
        <p:blipFill>
          <a:blip r:embed="rId2"/>
          <a:srcRect/>
          <a:stretch>
            <a:fillRect/>
          </a:stretch>
        </p:blipFill>
        <p:spPr bwMode="auto">
          <a:xfrm>
            <a:off x="1643063" y="1428750"/>
            <a:ext cx="7072312" cy="5110163"/>
          </a:xfrm>
          <a:prstGeom prst="rect">
            <a:avLst/>
          </a:prstGeom>
          <a:noFill/>
          <a:ln w="9525" algn="ctr">
            <a:noFill/>
            <a:miter lim="800000"/>
            <a:headEnd/>
            <a:tailEnd/>
          </a:ln>
        </p:spPr>
      </p:pic>
      <p:sp>
        <p:nvSpPr>
          <p:cNvPr id="4" name="Rectangle 2"/>
          <p:cNvSpPr txBox="1">
            <a:spLocks noChangeArrowheads="1"/>
          </p:cNvSpPr>
          <p:nvPr/>
        </p:nvSpPr>
        <p:spPr>
          <a:xfrm>
            <a:off x="468313" y="857250"/>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典型的敏捷方法</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idx="4294967295"/>
          </p:nvPr>
        </p:nvSpPr>
        <p:spPr>
          <a:xfrm>
            <a:off x="1571625" y="928688"/>
            <a:ext cx="5543550" cy="576262"/>
          </a:xfrm>
        </p:spPr>
        <p:txBody>
          <a:bodyPr lIns="80009" tIns="40006" rIns="80009" bIns="40006"/>
          <a:lstStyle/>
          <a:p>
            <a:pPr defTabSz="801688" eaLnBrk="1" hangingPunct="1"/>
            <a:r>
              <a:rPr lang="zh-CN" altLang="en-US" sz="4000" b="0" smtClean="0">
                <a:solidFill>
                  <a:schemeClr val="tx1"/>
                </a:solidFill>
                <a:latin typeface="微软雅黑" pitchFamily="34" charset="-122"/>
                <a:ea typeface="微软雅黑" pitchFamily="34" charset="-122"/>
              </a:rPr>
              <a:t>目      录</a:t>
            </a:r>
            <a:endParaRPr lang="en-US" altLang="zh-CN" sz="4000" b="0" smtClean="0">
              <a:solidFill>
                <a:schemeClr val="tx1"/>
              </a:solidFill>
              <a:latin typeface="微软雅黑" pitchFamily="34" charset="-122"/>
              <a:ea typeface="微软雅黑" pitchFamily="34" charset="-122"/>
            </a:endParaRPr>
          </a:p>
        </p:txBody>
      </p:sp>
      <p:sp>
        <p:nvSpPr>
          <p:cNvPr id="55298" name="内容占位符 2"/>
          <p:cNvSpPr>
            <a:spLocks noGrp="1"/>
          </p:cNvSpPr>
          <p:nvPr>
            <p:ph idx="4294967295"/>
          </p:nvPr>
        </p:nvSpPr>
        <p:spPr>
          <a:xfrm>
            <a:off x="1006475" y="2101850"/>
            <a:ext cx="7156450" cy="3541713"/>
          </a:xfrm>
        </p:spPr>
        <p:txBody>
          <a:bodyPr lIns="80025" tIns="40014" rIns="80025" bIns="40014"/>
          <a:lstStyle/>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敏捷概述</a:t>
            </a:r>
          </a:p>
          <a:p>
            <a:pPr eaLnBrk="1" hangingPunct="1">
              <a:buClr>
                <a:schemeClr val="tx1"/>
              </a:buClr>
              <a:buSzPct val="60000"/>
              <a:buFont typeface="Wingdings" pitchFamily="2" charset="2"/>
              <a:buChar char="n"/>
            </a:pPr>
            <a:r>
              <a:rPr lang="en-US" altLang="zh-CN" sz="3200" smtClean="0">
                <a:solidFill>
                  <a:srgbClr val="990000"/>
                </a:solidFill>
                <a:latin typeface="微软雅黑" pitchFamily="34" charset="-122"/>
                <a:ea typeface="微软雅黑" pitchFamily="34" charset="-122"/>
              </a:rPr>
              <a:t>SCRUM</a:t>
            </a:r>
            <a:r>
              <a:rPr lang="zh-CN" altLang="en-US" sz="3200" smtClean="0">
                <a:solidFill>
                  <a:srgbClr val="990000"/>
                </a:solidFill>
                <a:latin typeface="微软雅黑" pitchFamily="34" charset="-122"/>
                <a:ea typeface="微软雅黑" pitchFamily="34" charset="-122"/>
              </a:rPr>
              <a:t>简介</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角色</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过程</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文档</a:t>
            </a:r>
            <a:endParaRPr lang="en-US" altLang="zh-CN" sz="3200" smtClean="0">
              <a:latin typeface="微软雅黑" pitchFamily="34" charset="-122"/>
              <a:ea typeface="微软雅黑" pitchFamily="34" charset="-122"/>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a:noFill/>
        </p:spPr>
        <p:txBody>
          <a:bodyPr/>
          <a:lstStyle/>
          <a:p>
            <a:fld id="{1C98CEEE-3CBC-4059-A071-901CD8D09081}" type="slidenum">
              <a:rPr lang="en-US" altLang="zh-CN" smtClean="0">
                <a:ea typeface="宋体" charset="-122"/>
              </a:rPr>
              <a:pPr/>
              <a:t>13</a:t>
            </a:fld>
            <a:endParaRPr lang="en-US" altLang="zh-CN" smtClean="0">
              <a:ea typeface="宋体" charset="-122"/>
            </a:endParaRPr>
          </a:p>
        </p:txBody>
      </p:sp>
      <p:sp>
        <p:nvSpPr>
          <p:cNvPr id="57346" name="Rectangle 2"/>
          <p:cNvSpPr>
            <a:spLocks noGrp="1" noChangeArrowheads="1"/>
          </p:cNvSpPr>
          <p:nvPr>
            <p:ph type="title"/>
          </p:nvPr>
        </p:nvSpPr>
        <p:spPr/>
        <p:txBody>
          <a:bodyPr/>
          <a:lstStyle/>
          <a:p>
            <a:pPr eaLnBrk="1" hangingPunct="1"/>
            <a:r>
              <a:rPr lang="en-US" altLang="zh-CN" smtClean="0"/>
              <a:t>Scrum</a:t>
            </a:r>
          </a:p>
        </p:txBody>
      </p:sp>
      <p:pic>
        <p:nvPicPr>
          <p:cNvPr id="57347" name="Picture 4"/>
          <p:cNvPicPr>
            <a:picLocks noGrp="1" noChangeAspect="1" noChangeArrowheads="1"/>
          </p:cNvPicPr>
          <p:nvPr>
            <p:ph type="body" idx="1"/>
          </p:nvPr>
        </p:nvPicPr>
        <p:blipFill>
          <a:blip r:embed="rId2"/>
          <a:srcRect/>
          <a:stretch>
            <a:fillRect/>
          </a:stretch>
        </p:blipFill>
        <p:spPr>
          <a:xfrm>
            <a:off x="539750" y="1844675"/>
            <a:ext cx="8064500" cy="440055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p:cNvSpPr>
            <a:spLocks noGrp="1"/>
          </p:cNvSpPr>
          <p:nvPr>
            <p:ph type="sldNum" sz="quarter" idx="12"/>
          </p:nvPr>
        </p:nvSpPr>
        <p:spPr>
          <a:noFill/>
        </p:spPr>
        <p:txBody>
          <a:bodyPr/>
          <a:lstStyle/>
          <a:p>
            <a:fld id="{82447407-142C-439A-AEFF-D2E908F7B42C}" type="slidenum">
              <a:rPr lang="en-US" altLang="zh-CN" smtClean="0">
                <a:ea typeface="宋体" charset="-122"/>
              </a:rPr>
              <a:pPr/>
              <a:t>14</a:t>
            </a:fld>
            <a:endParaRPr lang="en-US" altLang="zh-CN" smtClean="0">
              <a:ea typeface="宋体" charset="-122"/>
            </a:endParaRPr>
          </a:p>
        </p:txBody>
      </p:sp>
      <p:sp>
        <p:nvSpPr>
          <p:cNvPr id="9218" name="AutoShape 2"/>
          <p:cNvSpPr>
            <a:spLocks/>
          </p:cNvSpPr>
          <p:nvPr/>
        </p:nvSpPr>
        <p:spPr bwMode="auto">
          <a:xfrm>
            <a:off x="334963" y="919163"/>
            <a:ext cx="8458200" cy="5440362"/>
          </a:xfrm>
          <a:prstGeom prst="roundRect">
            <a:avLst>
              <a:gd name="adj" fmla="val 5042"/>
            </a:avLst>
          </a:prstGeom>
          <a:solidFill>
            <a:schemeClr val="accent1"/>
          </a:solidFill>
          <a:ln w="50800">
            <a:solidFill>
              <a:srgbClr val="910000"/>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58371" name="Rectangle 3"/>
          <p:cNvSpPr>
            <a:spLocks/>
          </p:cNvSpPr>
          <p:nvPr/>
        </p:nvSpPr>
        <p:spPr bwMode="auto">
          <a:xfrm>
            <a:off x="552450" y="1616075"/>
            <a:ext cx="8024813" cy="4525963"/>
          </a:xfrm>
          <a:prstGeom prst="rect">
            <a:avLst/>
          </a:prstGeom>
          <a:noFill/>
          <a:ln w="9525">
            <a:noFill/>
            <a:miter lim="800000"/>
            <a:headEnd/>
            <a:tailEnd/>
          </a:ln>
        </p:spPr>
        <p:txBody>
          <a:bodyPr lIns="0" tIns="0" rIns="0" bIns="0" anchor="ctr"/>
          <a:lstStyle/>
          <a:p>
            <a:pPr marL="203200" indent="-203200" defTabSz="822325">
              <a:buSzPct val="125000"/>
              <a:buFont typeface="Gill Sans"/>
              <a:buChar char="•"/>
            </a:pPr>
            <a:r>
              <a:rPr lang="en-US" altLang="zh-CN" sz="2800" b="0">
                <a:solidFill>
                  <a:schemeClr val="tx1"/>
                </a:solidFill>
                <a:latin typeface="Gill Sans"/>
                <a:ea typeface="宋体" charset="-122"/>
                <a:sym typeface="Gill Sans"/>
              </a:rPr>
              <a:t>SCRUM</a:t>
            </a:r>
            <a:r>
              <a:rPr lang="zh-CN" altLang="en-US" sz="2800" b="0">
                <a:solidFill>
                  <a:schemeClr val="tx1"/>
                </a:solidFill>
                <a:latin typeface="Gill Sans"/>
                <a:ea typeface="宋体" charset="-122"/>
                <a:sym typeface="Gill Sans"/>
              </a:rPr>
              <a:t>使得我们能够专注于如何在</a:t>
            </a:r>
            <a:r>
              <a:rPr lang="zh-CN" altLang="en-US" sz="2800" b="0">
                <a:solidFill>
                  <a:srgbClr val="C00000"/>
                </a:solidFill>
                <a:latin typeface="Gill Sans"/>
                <a:ea typeface="宋体" charset="-122"/>
                <a:sym typeface="Gill Sans"/>
              </a:rPr>
              <a:t>最短的时间</a:t>
            </a:r>
            <a:r>
              <a:rPr lang="zh-CN" altLang="en-US" sz="2800" b="0">
                <a:solidFill>
                  <a:schemeClr val="tx1"/>
                </a:solidFill>
                <a:latin typeface="Gill Sans"/>
                <a:ea typeface="宋体" charset="-122"/>
                <a:sym typeface="Gill Sans"/>
              </a:rPr>
              <a:t>内实现</a:t>
            </a:r>
            <a:r>
              <a:rPr lang="zh-CN" altLang="en-US" sz="2800" b="0">
                <a:solidFill>
                  <a:srgbClr val="C00000"/>
                </a:solidFill>
                <a:latin typeface="Gill Sans"/>
                <a:ea typeface="宋体" charset="-122"/>
                <a:sym typeface="Gill Sans"/>
              </a:rPr>
              <a:t>最有价值</a:t>
            </a:r>
            <a:r>
              <a:rPr lang="zh-CN" altLang="en-US" sz="2800" b="0">
                <a:solidFill>
                  <a:schemeClr val="tx1"/>
                </a:solidFill>
                <a:latin typeface="Gill Sans"/>
                <a:ea typeface="宋体" charset="-122"/>
                <a:sym typeface="Gill Sans"/>
              </a:rPr>
              <a:t>的部分。</a:t>
            </a:r>
          </a:p>
          <a:p>
            <a:pPr marL="203200" indent="-203200" defTabSz="822325">
              <a:buSzPct val="125000"/>
              <a:buFont typeface="Gill Sans"/>
              <a:buChar char="•"/>
            </a:pPr>
            <a:r>
              <a:rPr lang="en-US" altLang="zh-CN" sz="2800" b="0">
                <a:solidFill>
                  <a:schemeClr val="tx1"/>
                </a:solidFill>
                <a:latin typeface="Gill Sans"/>
                <a:ea typeface="宋体" charset="-122"/>
                <a:sym typeface="Gill Sans"/>
              </a:rPr>
              <a:t>SCRUM</a:t>
            </a:r>
            <a:r>
              <a:rPr lang="zh-CN" altLang="en-US" sz="2800" b="0">
                <a:solidFill>
                  <a:schemeClr val="tx1"/>
                </a:solidFill>
                <a:latin typeface="Gill Sans"/>
                <a:ea typeface="宋体" charset="-122"/>
                <a:sym typeface="Gill Sans"/>
              </a:rPr>
              <a:t>使得我们能够</a:t>
            </a:r>
            <a:r>
              <a:rPr lang="zh-CN" altLang="en-US" sz="2800" b="0">
                <a:solidFill>
                  <a:srgbClr val="C00000"/>
                </a:solidFill>
                <a:latin typeface="Gill Sans"/>
                <a:ea typeface="宋体" charset="-122"/>
                <a:sym typeface="Gill Sans"/>
              </a:rPr>
              <a:t>快速的经常的</a:t>
            </a:r>
            <a:r>
              <a:rPr lang="zh-CN" altLang="en-US" sz="2800" b="0">
                <a:solidFill>
                  <a:schemeClr val="tx1"/>
                </a:solidFill>
                <a:latin typeface="Gill Sans"/>
                <a:ea typeface="宋体" charset="-122"/>
                <a:sym typeface="Gill Sans"/>
              </a:rPr>
              <a:t>监督实际产品发展的状况</a:t>
            </a:r>
            <a:r>
              <a:rPr lang="en-US" altLang="zh-CN" sz="2800" b="0">
                <a:solidFill>
                  <a:schemeClr val="tx1"/>
                </a:solidFill>
                <a:latin typeface="Gill Sans"/>
                <a:ea typeface="宋体" charset="-122"/>
                <a:sym typeface="Gill Sans"/>
              </a:rPr>
              <a:t>.</a:t>
            </a:r>
            <a:r>
              <a:rPr lang="zh-CN" altLang="en-US" sz="2800" b="0">
                <a:solidFill>
                  <a:schemeClr val="tx1"/>
                </a:solidFill>
                <a:latin typeface="Gill Sans"/>
                <a:ea typeface="宋体" charset="-122"/>
                <a:sym typeface="Gill Sans"/>
              </a:rPr>
              <a:t>（每两周或一个月）</a:t>
            </a:r>
          </a:p>
          <a:p>
            <a:pPr marL="203200" indent="-203200" defTabSz="822325">
              <a:buSzPct val="125000"/>
              <a:buFont typeface="Gill Sans"/>
              <a:buChar char="•"/>
            </a:pPr>
            <a:r>
              <a:rPr lang="zh-CN" altLang="en-US" sz="2800" b="0">
                <a:solidFill>
                  <a:schemeClr val="tx1"/>
                </a:solidFill>
                <a:latin typeface="Gill Sans"/>
                <a:ea typeface="宋体" charset="-122"/>
                <a:sym typeface="Gill Sans"/>
              </a:rPr>
              <a:t>团队按照商业价值的</a:t>
            </a:r>
            <a:r>
              <a:rPr lang="zh-CN" altLang="en-US" sz="2800" b="0">
                <a:solidFill>
                  <a:srgbClr val="C00000"/>
                </a:solidFill>
                <a:latin typeface="Gill Sans"/>
                <a:ea typeface="宋体" charset="-122"/>
                <a:sym typeface="Gill Sans"/>
              </a:rPr>
              <a:t>高低先完成高优先级</a:t>
            </a:r>
            <a:r>
              <a:rPr lang="zh-CN" altLang="en-US" sz="2800" b="0">
                <a:solidFill>
                  <a:schemeClr val="tx1"/>
                </a:solidFill>
                <a:latin typeface="Gill Sans"/>
                <a:ea typeface="宋体" charset="-122"/>
                <a:sym typeface="Gill Sans"/>
              </a:rPr>
              <a:t>的产品功能，并自主管理，凝结了团队智慧创造出最好的方法因而提高效率。</a:t>
            </a:r>
          </a:p>
          <a:p>
            <a:pPr marL="203200" indent="-203200" defTabSz="822325">
              <a:buSzPct val="125000"/>
              <a:buFont typeface="Gill Sans"/>
              <a:buChar char="•"/>
            </a:pPr>
            <a:r>
              <a:rPr lang="zh-CN" altLang="en-US" sz="2800" b="0">
                <a:solidFill>
                  <a:srgbClr val="C00000"/>
                </a:solidFill>
                <a:latin typeface="Gill Sans"/>
                <a:ea typeface="宋体" charset="-122"/>
                <a:sym typeface="Gill Sans"/>
              </a:rPr>
              <a:t>每隔一两周或者一个月</a:t>
            </a:r>
            <a:r>
              <a:rPr lang="zh-CN" altLang="en-US" sz="2800" b="0">
                <a:solidFill>
                  <a:schemeClr val="tx1"/>
                </a:solidFill>
                <a:latin typeface="Gill Sans"/>
                <a:ea typeface="宋体" charset="-122"/>
                <a:sym typeface="Gill Sans"/>
              </a:rPr>
              <a:t>，我们就可以看到实实在在的</a:t>
            </a:r>
            <a:r>
              <a:rPr lang="zh-CN" altLang="en-US" sz="2800" b="0">
                <a:solidFill>
                  <a:srgbClr val="C00000"/>
                </a:solidFill>
                <a:latin typeface="Gill Sans"/>
                <a:ea typeface="宋体" charset="-122"/>
                <a:sym typeface="Gill Sans"/>
              </a:rPr>
              <a:t>可以上线的产品</a:t>
            </a:r>
            <a:r>
              <a:rPr lang="zh-CN" altLang="en-US" sz="2800" b="0">
                <a:solidFill>
                  <a:schemeClr val="tx1"/>
                </a:solidFill>
                <a:latin typeface="Gill Sans"/>
                <a:ea typeface="宋体" charset="-122"/>
                <a:sym typeface="Gill Sans"/>
              </a:rPr>
              <a:t>。此时，就可以下一步的决定是继续完善功能实现更多需求或者直接发布了。</a:t>
            </a:r>
          </a:p>
        </p:txBody>
      </p:sp>
      <p:sp>
        <p:nvSpPr>
          <p:cNvPr id="58372" name="Rectangle 4"/>
          <p:cNvSpPr>
            <a:spLocks/>
          </p:cNvSpPr>
          <p:nvPr/>
        </p:nvSpPr>
        <p:spPr bwMode="auto">
          <a:xfrm>
            <a:off x="758825" y="930275"/>
            <a:ext cx="3725863" cy="663575"/>
          </a:xfrm>
          <a:prstGeom prst="rect">
            <a:avLst/>
          </a:prstGeom>
          <a:solidFill>
            <a:srgbClr val="910000"/>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58373" name="AutoShape 5"/>
          <p:cNvSpPr>
            <a:spLocks/>
          </p:cNvSpPr>
          <p:nvPr/>
        </p:nvSpPr>
        <p:spPr bwMode="auto">
          <a:xfrm rot="10800000">
            <a:off x="4449763" y="1181100"/>
            <a:ext cx="446087" cy="412750"/>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910000"/>
          </a:solidFill>
          <a:ln w="25400">
            <a:noFill/>
            <a:miter lim="800000"/>
            <a:headEnd/>
            <a:tailEnd/>
          </a:ln>
        </p:spPr>
        <p:txBody>
          <a:bodyPr rot="10800000" lIns="82296" tIns="41148" rIns="82296" bIns="41148"/>
          <a:lstStyle/>
          <a:p>
            <a:endParaRPr lang="zh-CN" altLang="en-US"/>
          </a:p>
        </p:txBody>
      </p:sp>
      <p:sp>
        <p:nvSpPr>
          <p:cNvPr id="58374" name="AutoShape 6"/>
          <p:cNvSpPr>
            <a:spLocks/>
          </p:cNvSpPr>
          <p:nvPr/>
        </p:nvSpPr>
        <p:spPr bwMode="auto">
          <a:xfrm>
            <a:off x="323850" y="908050"/>
            <a:ext cx="446088" cy="411163"/>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910000"/>
          </a:solidFill>
          <a:ln w="25400">
            <a:noFill/>
            <a:miter lim="800000"/>
            <a:headEnd/>
            <a:tailEnd/>
          </a:ln>
        </p:spPr>
        <p:txBody>
          <a:bodyPr lIns="82296" tIns="41148" rIns="82296" bIns="41148"/>
          <a:lstStyle/>
          <a:p>
            <a:endParaRPr lang="zh-CN" altLang="en-US"/>
          </a:p>
        </p:txBody>
      </p:sp>
      <p:sp>
        <p:nvSpPr>
          <p:cNvPr id="58375" name="Rectangle 7"/>
          <p:cNvSpPr>
            <a:spLocks/>
          </p:cNvSpPr>
          <p:nvPr/>
        </p:nvSpPr>
        <p:spPr bwMode="auto">
          <a:xfrm>
            <a:off x="323850" y="1308100"/>
            <a:ext cx="525463" cy="285750"/>
          </a:xfrm>
          <a:prstGeom prst="rect">
            <a:avLst/>
          </a:prstGeom>
          <a:solidFill>
            <a:srgbClr val="910000"/>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58376" name="Rectangle 8"/>
          <p:cNvSpPr>
            <a:spLocks/>
          </p:cNvSpPr>
          <p:nvPr/>
        </p:nvSpPr>
        <p:spPr bwMode="auto">
          <a:xfrm>
            <a:off x="4370388" y="919163"/>
            <a:ext cx="525462" cy="296862"/>
          </a:xfrm>
          <a:prstGeom prst="rect">
            <a:avLst/>
          </a:prstGeom>
          <a:solidFill>
            <a:srgbClr val="910000"/>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58377" name="Rectangle 9"/>
          <p:cNvSpPr>
            <a:spLocks/>
          </p:cNvSpPr>
          <p:nvPr/>
        </p:nvSpPr>
        <p:spPr bwMode="auto">
          <a:xfrm>
            <a:off x="609600" y="930275"/>
            <a:ext cx="3921125" cy="628650"/>
          </a:xfrm>
          <a:prstGeom prst="rect">
            <a:avLst/>
          </a:prstGeom>
          <a:noFill/>
          <a:ln w="9525">
            <a:noFill/>
            <a:miter lim="800000"/>
            <a:headEnd/>
            <a:tailEnd/>
          </a:ln>
        </p:spPr>
        <p:txBody>
          <a:bodyPr lIns="45720" rIns="45720"/>
          <a:lstStyle/>
          <a:p>
            <a:pPr defTabSz="822325">
              <a:tabLst>
                <a:tab pos="960438" algn="l"/>
              </a:tabLst>
            </a:pPr>
            <a:r>
              <a:rPr lang="en-US" altLang="zh-CN" sz="3400" b="0">
                <a:solidFill>
                  <a:srgbClr val="FFFFFF"/>
                </a:solidFill>
                <a:latin typeface="Gill Sans"/>
                <a:ea typeface="宋体" charset="-122"/>
                <a:sym typeface="Gill Sans"/>
              </a:rPr>
              <a:t>Scrum </a:t>
            </a:r>
            <a:r>
              <a:rPr lang="zh-CN" altLang="en-US" sz="3400" b="0">
                <a:solidFill>
                  <a:srgbClr val="FFFFFF"/>
                </a:solidFill>
                <a:latin typeface="Gill Sans"/>
                <a:ea typeface="宋体" charset="-122"/>
                <a:sym typeface="Gill Sans"/>
              </a:rPr>
              <a:t>的精髓</a:t>
            </a:r>
          </a:p>
        </p:txBody>
      </p:sp>
    </p:spTree>
  </p:cSld>
  <p:clrMapOvr>
    <a:masterClrMapping/>
  </p:clrMapOvr>
  <p:transition spd="med">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p:cNvSpPr>
            <a:spLocks noGrp="1"/>
          </p:cNvSpPr>
          <p:nvPr>
            <p:ph type="sldNum" sz="quarter" idx="12"/>
          </p:nvPr>
        </p:nvSpPr>
        <p:spPr>
          <a:noFill/>
        </p:spPr>
        <p:txBody>
          <a:bodyPr/>
          <a:lstStyle/>
          <a:p>
            <a:fld id="{9817C696-BDDF-43A7-9949-BEFB010F87AA}" type="slidenum">
              <a:rPr lang="en-US" altLang="zh-CN" smtClean="0">
                <a:ea typeface="宋体" charset="-122"/>
              </a:rPr>
              <a:pPr/>
              <a:t>15</a:t>
            </a:fld>
            <a:endParaRPr lang="en-US" altLang="zh-CN" smtClean="0">
              <a:ea typeface="宋体" charset="-122"/>
            </a:endParaRPr>
          </a:p>
        </p:txBody>
      </p:sp>
      <p:sp>
        <p:nvSpPr>
          <p:cNvPr id="60418" name="Rectangle 1"/>
          <p:cNvSpPr>
            <a:spLocks noGrp="1" noChangeArrowheads="1"/>
          </p:cNvSpPr>
          <p:nvPr>
            <p:ph type="title" idx="4294967295"/>
          </p:nvPr>
        </p:nvSpPr>
        <p:spPr/>
        <p:txBody>
          <a:bodyPr lIns="34290" tIns="34290" rIns="34290" bIns="34290"/>
          <a:lstStyle/>
          <a:p>
            <a:pPr eaLnBrk="1" hangingPunct="1"/>
            <a:r>
              <a:rPr lang="zh-CN" altLang="en-US" smtClean="0"/>
              <a:t>特点</a:t>
            </a:r>
          </a:p>
        </p:txBody>
      </p:sp>
      <p:sp>
        <p:nvSpPr>
          <p:cNvPr id="60419" name="Rectangle 2"/>
          <p:cNvSpPr>
            <a:spLocks noGrp="1" noChangeArrowheads="1"/>
          </p:cNvSpPr>
          <p:nvPr>
            <p:ph type="body" idx="4294967295"/>
          </p:nvPr>
        </p:nvSpPr>
        <p:spPr/>
        <p:txBody>
          <a:bodyPr lIns="34290" tIns="34290" rIns="34290" bIns="34290"/>
          <a:lstStyle/>
          <a:p>
            <a:pPr marL="698500" indent="-444500" eaLnBrk="1" hangingPunct="1">
              <a:lnSpc>
                <a:spcPct val="90000"/>
              </a:lnSpc>
              <a:spcBef>
                <a:spcPts val="1300"/>
              </a:spcBef>
            </a:pPr>
            <a:r>
              <a:rPr lang="zh-CN" altLang="en-US" sz="2500" smtClean="0"/>
              <a:t>自我管理的团队</a:t>
            </a:r>
          </a:p>
          <a:p>
            <a:pPr marL="698500" indent="-444500" eaLnBrk="1" hangingPunct="1">
              <a:lnSpc>
                <a:spcPct val="90000"/>
              </a:lnSpc>
              <a:spcBef>
                <a:spcPts val="1300"/>
              </a:spcBef>
            </a:pPr>
            <a:r>
              <a:rPr lang="zh-CN" altLang="en-US" sz="2500" smtClean="0"/>
              <a:t>以“</a:t>
            </a:r>
            <a:r>
              <a:rPr lang="en-US" altLang="zh-CN" sz="2500" smtClean="0"/>
              <a:t>sprint”</a:t>
            </a:r>
            <a:r>
              <a:rPr lang="zh-CN" altLang="en-US" sz="2500" smtClean="0"/>
              <a:t>为周期迭代的产品开发</a:t>
            </a:r>
          </a:p>
          <a:p>
            <a:pPr marL="698500" indent="-444500" eaLnBrk="1" hangingPunct="1">
              <a:lnSpc>
                <a:spcPct val="90000"/>
              </a:lnSpc>
              <a:spcBef>
                <a:spcPts val="1300"/>
              </a:spcBef>
            </a:pPr>
            <a:r>
              <a:rPr lang="zh-CN" altLang="en-US" sz="2500" smtClean="0"/>
              <a:t>以一系列“产品 </a:t>
            </a:r>
            <a:r>
              <a:rPr lang="en-US" altLang="zh-CN" sz="2500" smtClean="0"/>
              <a:t>Backlog”</a:t>
            </a:r>
            <a:r>
              <a:rPr lang="zh-CN" altLang="en-US" sz="2500" smtClean="0"/>
              <a:t>记录了产品需求</a:t>
            </a:r>
          </a:p>
          <a:p>
            <a:pPr marL="698500" indent="-444500" eaLnBrk="1" hangingPunct="1">
              <a:lnSpc>
                <a:spcPct val="90000"/>
              </a:lnSpc>
              <a:spcBef>
                <a:spcPts val="1300"/>
              </a:spcBef>
            </a:pPr>
            <a:r>
              <a:rPr lang="zh-CN" altLang="en-US" sz="2500" smtClean="0"/>
              <a:t>没有特定的工程实践惯例</a:t>
            </a:r>
          </a:p>
          <a:p>
            <a:pPr marL="698500" indent="-444500" eaLnBrk="1" hangingPunct="1">
              <a:lnSpc>
                <a:spcPct val="90000"/>
              </a:lnSpc>
              <a:spcBef>
                <a:spcPts val="1300"/>
              </a:spcBef>
            </a:pPr>
            <a:r>
              <a:rPr lang="zh-CN" altLang="en-US" sz="2500" smtClean="0"/>
              <a:t>在以生成规则创造的敏捷开发环境交付产品</a:t>
            </a:r>
          </a:p>
          <a:p>
            <a:pPr marL="698500" indent="-444500" eaLnBrk="1" hangingPunct="1">
              <a:lnSpc>
                <a:spcPct val="90000"/>
              </a:lnSpc>
              <a:spcBef>
                <a:spcPts val="1300"/>
              </a:spcBef>
            </a:pPr>
            <a:r>
              <a:rPr lang="zh-CN" altLang="en-US" smtClean="0"/>
              <a:t>他是其中一种“敏捷方法”</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p:cNvSpPr>
            <a:spLocks noGrp="1"/>
          </p:cNvSpPr>
          <p:nvPr>
            <p:ph type="sldNum" sz="quarter" idx="12"/>
          </p:nvPr>
        </p:nvSpPr>
        <p:spPr>
          <a:noFill/>
        </p:spPr>
        <p:txBody>
          <a:bodyPr/>
          <a:lstStyle/>
          <a:p>
            <a:fld id="{D187D90D-E8EB-4F1A-A474-261FD7C95C94}" type="slidenum">
              <a:rPr lang="en-US" altLang="zh-CN" smtClean="0">
                <a:ea typeface="宋体" charset="-122"/>
              </a:rPr>
              <a:pPr/>
              <a:t>16</a:t>
            </a:fld>
            <a:endParaRPr lang="en-US" altLang="zh-CN" smtClean="0">
              <a:ea typeface="宋体" charset="-122"/>
            </a:endParaRPr>
          </a:p>
        </p:txBody>
      </p:sp>
      <p:sp>
        <p:nvSpPr>
          <p:cNvPr id="62466" name="Rectangle 1"/>
          <p:cNvSpPr>
            <a:spLocks noGrp="1" noChangeArrowheads="1"/>
          </p:cNvSpPr>
          <p:nvPr>
            <p:ph type="title" idx="4294967295"/>
          </p:nvPr>
        </p:nvSpPr>
        <p:spPr/>
        <p:txBody>
          <a:bodyPr lIns="34290" tIns="34290" rIns="34290" bIns="34290"/>
          <a:lstStyle/>
          <a:p>
            <a:pPr eaLnBrk="1" hangingPunct="1"/>
            <a:r>
              <a:rPr lang="en-US" altLang="zh-CN" smtClean="0"/>
              <a:t>Scrum</a:t>
            </a:r>
          </a:p>
        </p:txBody>
      </p:sp>
      <p:grpSp>
        <p:nvGrpSpPr>
          <p:cNvPr id="2" name="Group 2"/>
          <p:cNvGrpSpPr>
            <a:grpSpLocks/>
          </p:cNvGrpSpPr>
          <p:nvPr/>
        </p:nvGrpSpPr>
        <p:grpSpPr bwMode="auto">
          <a:xfrm>
            <a:off x="560388" y="4789488"/>
            <a:ext cx="1508125" cy="560387"/>
            <a:chOff x="0" y="0"/>
            <a:chExt cx="1056" cy="392"/>
          </a:xfrm>
        </p:grpSpPr>
        <p:pic>
          <p:nvPicPr>
            <p:cNvPr id="62503" name="Picture 3"/>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504" name="Rectangle 4"/>
            <p:cNvSpPr>
              <a:spLocks/>
            </p:cNvSpPr>
            <p:nvPr/>
          </p:nvSpPr>
          <p:spPr bwMode="auto">
            <a:xfrm>
              <a:off x="335" y="125"/>
              <a:ext cx="532" cy="230"/>
            </a:xfrm>
            <a:prstGeom prst="rect">
              <a:avLst/>
            </a:prstGeom>
            <a:noFill/>
            <a:ln w="9525">
              <a:noFill/>
              <a:miter lim="800000"/>
              <a:headEnd/>
              <a:tailEnd/>
            </a:ln>
          </p:spPr>
          <p:txBody>
            <a:bodyPr wrap="none" lIns="0" tIns="0" rIns="0" bIns="0" anchor="ctr">
              <a:spAutoFit/>
            </a:bodyPr>
            <a:lstStyle/>
            <a:p>
              <a:pPr algn="ctr" defTabSz="822325"/>
              <a:r>
                <a:rPr lang="en-US" altLang="zh-CN" sz="2200" b="0">
                  <a:solidFill>
                    <a:schemeClr val="tx1"/>
                  </a:solidFill>
                  <a:latin typeface="Gill Sans"/>
                  <a:ea typeface="宋体" charset="-122"/>
                  <a:sym typeface="Gill Sans"/>
                </a:rPr>
                <a:t>Cancel</a:t>
              </a:r>
            </a:p>
          </p:txBody>
        </p:sp>
      </p:grpSp>
      <p:grpSp>
        <p:nvGrpSpPr>
          <p:cNvPr id="3" name="Group 5"/>
          <p:cNvGrpSpPr>
            <a:grpSpLocks/>
          </p:cNvGrpSpPr>
          <p:nvPr/>
        </p:nvGrpSpPr>
        <p:grpSpPr bwMode="auto">
          <a:xfrm>
            <a:off x="835025" y="4389438"/>
            <a:ext cx="1508125" cy="560387"/>
            <a:chOff x="0" y="0"/>
            <a:chExt cx="1056" cy="392"/>
          </a:xfrm>
        </p:grpSpPr>
        <p:pic>
          <p:nvPicPr>
            <p:cNvPr id="62501" name="Picture 6"/>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502" name="Rectangle 7"/>
            <p:cNvSpPr>
              <a:spLocks/>
            </p:cNvSpPr>
            <p:nvPr/>
          </p:nvSpPr>
          <p:spPr bwMode="auto">
            <a:xfrm>
              <a:off x="230" y="125"/>
              <a:ext cx="742" cy="230"/>
            </a:xfrm>
            <a:prstGeom prst="rect">
              <a:avLst/>
            </a:prstGeom>
            <a:noFill/>
            <a:ln w="9525">
              <a:noFill/>
              <a:miter lim="800000"/>
              <a:headEnd/>
              <a:tailEnd/>
            </a:ln>
          </p:spPr>
          <p:txBody>
            <a:bodyPr wrap="none" lIns="0" tIns="0" rIns="0" bIns="0" anchor="ctr">
              <a:spAutoFit/>
            </a:bodyPr>
            <a:lstStyle/>
            <a:p>
              <a:pPr algn="ctr" defTabSz="822325"/>
              <a:r>
                <a:rPr lang="en-US" altLang="zh-CN" sz="2200" b="0">
                  <a:solidFill>
                    <a:schemeClr val="tx1"/>
                  </a:solidFill>
                  <a:latin typeface="Gill Sans"/>
                  <a:ea typeface="宋体" charset="-122"/>
                  <a:sym typeface="Gill Sans"/>
                </a:rPr>
                <a:t>Gift wrap</a:t>
              </a:r>
            </a:p>
          </p:txBody>
        </p:sp>
      </p:grpSp>
      <p:grpSp>
        <p:nvGrpSpPr>
          <p:cNvPr id="4" name="Group 8"/>
          <p:cNvGrpSpPr>
            <a:grpSpLocks/>
          </p:cNvGrpSpPr>
          <p:nvPr/>
        </p:nvGrpSpPr>
        <p:grpSpPr bwMode="auto">
          <a:xfrm>
            <a:off x="560388" y="3978275"/>
            <a:ext cx="1508125" cy="558800"/>
            <a:chOff x="0" y="0"/>
            <a:chExt cx="1056" cy="392"/>
          </a:xfrm>
        </p:grpSpPr>
        <p:pic>
          <p:nvPicPr>
            <p:cNvPr id="62499" name="Picture 9"/>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500" name="Rectangle 10"/>
            <p:cNvSpPr>
              <a:spLocks/>
            </p:cNvSpPr>
            <p:nvPr/>
          </p:nvSpPr>
          <p:spPr bwMode="auto">
            <a:xfrm>
              <a:off x="331" y="125"/>
              <a:ext cx="540" cy="230"/>
            </a:xfrm>
            <a:prstGeom prst="rect">
              <a:avLst/>
            </a:prstGeom>
            <a:noFill/>
            <a:ln w="9525">
              <a:noFill/>
              <a:miter lim="800000"/>
              <a:headEnd/>
              <a:tailEnd/>
            </a:ln>
          </p:spPr>
          <p:txBody>
            <a:bodyPr wrap="none" lIns="0" tIns="0" rIns="0" bIns="0" anchor="ctr">
              <a:spAutoFit/>
            </a:bodyPr>
            <a:lstStyle/>
            <a:p>
              <a:pPr algn="ctr" defTabSz="822325"/>
              <a:r>
                <a:rPr lang="en-US" altLang="zh-CN" sz="2200" b="0">
                  <a:solidFill>
                    <a:schemeClr val="tx1"/>
                  </a:solidFill>
                  <a:latin typeface="Gill Sans"/>
                  <a:ea typeface="宋体" charset="-122"/>
                  <a:sym typeface="Gill Sans"/>
                </a:rPr>
                <a:t>Return</a:t>
              </a:r>
            </a:p>
          </p:txBody>
        </p:sp>
      </p:grpSp>
      <p:grpSp>
        <p:nvGrpSpPr>
          <p:cNvPr id="5" name="Group 11"/>
          <p:cNvGrpSpPr>
            <a:grpSpLocks/>
          </p:cNvGrpSpPr>
          <p:nvPr/>
        </p:nvGrpSpPr>
        <p:grpSpPr bwMode="auto">
          <a:xfrm>
            <a:off x="4160838" y="1692275"/>
            <a:ext cx="2547937" cy="2136775"/>
            <a:chOff x="0" y="0"/>
            <a:chExt cx="1784" cy="1496"/>
          </a:xfrm>
        </p:grpSpPr>
        <p:pic>
          <p:nvPicPr>
            <p:cNvPr id="62497" name="Picture 12"/>
            <p:cNvPicPr>
              <a:picLocks noChangeAspect="1" noChangeArrowheads="1"/>
            </p:cNvPicPr>
            <p:nvPr/>
          </p:nvPicPr>
          <p:blipFill>
            <a:blip r:embed="rId4"/>
            <a:srcRect/>
            <a:stretch>
              <a:fillRect/>
            </a:stretch>
          </p:blipFill>
          <p:spPr bwMode="auto">
            <a:xfrm>
              <a:off x="0" y="0"/>
              <a:ext cx="1784" cy="1496"/>
            </a:xfrm>
            <a:prstGeom prst="rect">
              <a:avLst/>
            </a:prstGeom>
            <a:noFill/>
            <a:ln w="9525">
              <a:noFill/>
              <a:miter lim="800000"/>
              <a:headEnd/>
              <a:tailEnd/>
            </a:ln>
          </p:spPr>
        </p:pic>
        <p:sp>
          <p:nvSpPr>
            <p:cNvPr id="62498" name="Rectangle 13"/>
            <p:cNvSpPr>
              <a:spLocks/>
            </p:cNvSpPr>
            <p:nvPr/>
          </p:nvSpPr>
          <p:spPr bwMode="auto">
            <a:xfrm>
              <a:off x="403" y="378"/>
              <a:ext cx="775" cy="465"/>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迭代周期</a:t>
              </a:r>
            </a:p>
            <a:p>
              <a:pPr algn="ctr" defTabSz="822325"/>
              <a:r>
                <a:rPr lang="en-US" altLang="zh-CN" sz="2200" b="0">
                  <a:solidFill>
                    <a:schemeClr val="tx1"/>
                  </a:solidFill>
                  <a:latin typeface="Gill Sans"/>
                  <a:ea typeface="宋体" charset="-122"/>
                  <a:sym typeface="Gill Sans"/>
                </a:rPr>
                <a:t>2-4 </a:t>
              </a:r>
              <a:r>
                <a:rPr lang="zh-CN" altLang="en-US" sz="2200" b="0">
                  <a:solidFill>
                    <a:schemeClr val="tx1"/>
                  </a:solidFill>
                  <a:latin typeface="Gill Sans"/>
                  <a:ea typeface="宋体" charset="-122"/>
                  <a:sym typeface="Gill Sans"/>
                </a:rPr>
                <a:t>周</a:t>
              </a:r>
            </a:p>
          </p:txBody>
        </p:sp>
      </p:grpSp>
      <p:grpSp>
        <p:nvGrpSpPr>
          <p:cNvPr id="6" name="Group 14"/>
          <p:cNvGrpSpPr>
            <a:grpSpLocks/>
          </p:cNvGrpSpPr>
          <p:nvPr/>
        </p:nvGrpSpPr>
        <p:grpSpPr bwMode="auto">
          <a:xfrm>
            <a:off x="949325" y="2808288"/>
            <a:ext cx="1508125" cy="895350"/>
            <a:chOff x="0" y="21"/>
            <a:chExt cx="1056" cy="627"/>
          </a:xfrm>
        </p:grpSpPr>
        <p:pic>
          <p:nvPicPr>
            <p:cNvPr id="62494" name="Picture 15"/>
            <p:cNvPicPr>
              <a:picLocks noChangeAspect="1" noChangeArrowheads="1"/>
            </p:cNvPicPr>
            <p:nvPr/>
          </p:nvPicPr>
          <p:blipFill>
            <a:blip r:embed="rId3"/>
            <a:srcRect/>
            <a:stretch>
              <a:fillRect/>
            </a:stretch>
          </p:blipFill>
          <p:spPr bwMode="auto">
            <a:xfrm>
              <a:off x="0" y="256"/>
              <a:ext cx="1056" cy="392"/>
            </a:xfrm>
            <a:prstGeom prst="rect">
              <a:avLst/>
            </a:prstGeom>
            <a:noFill/>
            <a:ln w="9525">
              <a:noFill/>
              <a:miter lim="800000"/>
              <a:headEnd/>
              <a:tailEnd/>
            </a:ln>
          </p:spPr>
        </p:pic>
        <p:sp>
          <p:nvSpPr>
            <p:cNvPr id="62495" name="Rectangle 16"/>
            <p:cNvSpPr>
              <a:spLocks/>
            </p:cNvSpPr>
            <p:nvPr/>
          </p:nvSpPr>
          <p:spPr bwMode="auto">
            <a:xfrm>
              <a:off x="331" y="381"/>
              <a:ext cx="485"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功能</a:t>
              </a:r>
              <a:r>
                <a:rPr lang="en-US" altLang="zh-CN" sz="2200" b="0">
                  <a:solidFill>
                    <a:schemeClr val="tx1"/>
                  </a:solidFill>
                  <a:latin typeface="Gill Sans"/>
                  <a:ea typeface="宋体" charset="-122"/>
                  <a:sym typeface="Gill Sans"/>
                </a:rPr>
                <a:t>1</a:t>
              </a:r>
            </a:p>
          </p:txBody>
        </p:sp>
        <p:sp>
          <p:nvSpPr>
            <p:cNvPr id="62496" name="Rectangle 17"/>
            <p:cNvSpPr>
              <a:spLocks/>
            </p:cNvSpPr>
            <p:nvPr/>
          </p:nvSpPr>
          <p:spPr bwMode="auto">
            <a:xfrm>
              <a:off x="115" y="21"/>
              <a:ext cx="908" cy="233"/>
            </a:xfrm>
            <a:prstGeom prst="rect">
              <a:avLst/>
            </a:prstGeom>
            <a:noFill/>
            <a:ln w="9525">
              <a:noFill/>
              <a:miter lim="800000"/>
              <a:headEnd/>
              <a:tailEnd/>
            </a:ln>
          </p:spPr>
          <p:txBody>
            <a:bodyPr wrap="none" lIns="0" tIns="0" rIns="0" bIns="0" anchor="ctr">
              <a:spAutoFit/>
            </a:bodyPr>
            <a:lstStyle/>
            <a:p>
              <a:pPr algn="ctr" defTabSz="822325"/>
              <a:r>
                <a:rPr lang="en-US" altLang="zh-CN" sz="2200" b="0">
                  <a:solidFill>
                    <a:schemeClr val="tx1"/>
                  </a:solidFill>
                  <a:latin typeface="Gill Sans"/>
                  <a:ea typeface="宋体" charset="-122"/>
                  <a:sym typeface="Gill Sans"/>
                </a:rPr>
                <a:t>Sprint </a:t>
              </a:r>
              <a:r>
                <a:rPr lang="zh-CN" altLang="en-US" sz="2200" b="0">
                  <a:solidFill>
                    <a:schemeClr val="tx1"/>
                  </a:solidFill>
                  <a:latin typeface="Gill Sans"/>
                  <a:ea typeface="宋体" charset="-122"/>
                  <a:sym typeface="Gill Sans"/>
                </a:rPr>
                <a:t>目标</a:t>
              </a:r>
            </a:p>
          </p:txBody>
        </p:sp>
      </p:grpSp>
      <p:grpSp>
        <p:nvGrpSpPr>
          <p:cNvPr id="7" name="Group 18"/>
          <p:cNvGrpSpPr>
            <a:grpSpLocks/>
          </p:cNvGrpSpPr>
          <p:nvPr/>
        </p:nvGrpSpPr>
        <p:grpSpPr bwMode="auto">
          <a:xfrm>
            <a:off x="2525713" y="3268663"/>
            <a:ext cx="1990725" cy="1120775"/>
            <a:chOff x="0" y="0"/>
            <a:chExt cx="1393" cy="784"/>
          </a:xfrm>
        </p:grpSpPr>
        <p:pic>
          <p:nvPicPr>
            <p:cNvPr id="62492" name="Picture 19"/>
            <p:cNvPicPr>
              <a:picLocks noChangeAspect="1" noChangeArrowheads="1"/>
            </p:cNvPicPr>
            <p:nvPr/>
          </p:nvPicPr>
          <p:blipFill>
            <a:blip r:embed="rId5"/>
            <a:srcRect/>
            <a:stretch>
              <a:fillRect/>
            </a:stretch>
          </p:blipFill>
          <p:spPr bwMode="auto">
            <a:xfrm>
              <a:off x="0" y="0"/>
              <a:ext cx="1144" cy="368"/>
            </a:xfrm>
            <a:prstGeom prst="rect">
              <a:avLst/>
            </a:prstGeom>
            <a:noFill/>
            <a:ln w="9525">
              <a:noFill/>
              <a:miter lim="800000"/>
              <a:headEnd/>
              <a:tailEnd/>
            </a:ln>
          </p:spPr>
        </p:pic>
        <p:sp>
          <p:nvSpPr>
            <p:cNvPr id="62493" name="Rectangle 20"/>
            <p:cNvSpPr>
              <a:spLocks/>
            </p:cNvSpPr>
            <p:nvPr/>
          </p:nvSpPr>
          <p:spPr bwMode="auto">
            <a:xfrm>
              <a:off x="321" y="288"/>
              <a:ext cx="1072" cy="496"/>
            </a:xfrm>
            <a:prstGeom prst="rect">
              <a:avLst/>
            </a:prstGeom>
            <a:noFill/>
            <a:ln w="9525">
              <a:noFill/>
              <a:miter lim="800000"/>
              <a:headEnd/>
              <a:tailEnd/>
            </a:ln>
          </p:spPr>
          <p:txBody>
            <a:bodyPr lIns="0" tIns="0" rIns="0" bIns="0" anchor="ctr"/>
            <a:lstStyle/>
            <a:p>
              <a:pPr algn="ctr" defTabSz="822325"/>
              <a:r>
                <a:rPr lang="zh-CN" altLang="en-US" sz="2200" b="0">
                  <a:solidFill>
                    <a:schemeClr val="tx1"/>
                  </a:solidFill>
                  <a:latin typeface="Gill Sans"/>
                  <a:ea typeface="宋体" charset="-122"/>
                  <a:sym typeface="Gill Sans"/>
                </a:rPr>
                <a:t>迭代 </a:t>
              </a:r>
              <a:r>
                <a:rPr lang="en-US" altLang="zh-CN" sz="2200" b="0">
                  <a:solidFill>
                    <a:schemeClr val="tx1"/>
                  </a:solidFill>
                  <a:latin typeface="Gill Sans"/>
                  <a:ea typeface="宋体" charset="-122"/>
                  <a:sym typeface="Gill Sans"/>
                </a:rPr>
                <a:t>backlog</a:t>
              </a:r>
            </a:p>
          </p:txBody>
        </p:sp>
      </p:grpSp>
      <p:grpSp>
        <p:nvGrpSpPr>
          <p:cNvPr id="8" name="Group 21"/>
          <p:cNvGrpSpPr>
            <a:grpSpLocks/>
          </p:cNvGrpSpPr>
          <p:nvPr/>
        </p:nvGrpSpPr>
        <p:grpSpPr bwMode="auto">
          <a:xfrm>
            <a:off x="6507163" y="2936875"/>
            <a:ext cx="1938337" cy="1571625"/>
            <a:chOff x="53" y="0"/>
            <a:chExt cx="1356" cy="1099"/>
          </a:xfrm>
        </p:grpSpPr>
        <p:pic>
          <p:nvPicPr>
            <p:cNvPr id="62490" name="Picture 22"/>
            <p:cNvPicPr>
              <a:picLocks noChangeAspect="1" noChangeArrowheads="1"/>
            </p:cNvPicPr>
            <p:nvPr/>
          </p:nvPicPr>
          <p:blipFill>
            <a:blip r:embed="rId6"/>
            <a:srcRect/>
            <a:stretch>
              <a:fillRect/>
            </a:stretch>
          </p:blipFill>
          <p:spPr bwMode="auto">
            <a:xfrm>
              <a:off x="362" y="0"/>
              <a:ext cx="928" cy="600"/>
            </a:xfrm>
            <a:prstGeom prst="rect">
              <a:avLst/>
            </a:prstGeom>
            <a:noFill/>
            <a:ln w="9525">
              <a:noFill/>
              <a:miter lim="800000"/>
              <a:headEnd/>
              <a:tailEnd/>
            </a:ln>
          </p:spPr>
        </p:pic>
        <p:sp>
          <p:nvSpPr>
            <p:cNvPr id="62491" name="Rectangle 23"/>
            <p:cNvSpPr>
              <a:spLocks/>
            </p:cNvSpPr>
            <p:nvPr/>
          </p:nvSpPr>
          <p:spPr bwMode="auto">
            <a:xfrm>
              <a:off x="53" y="634"/>
              <a:ext cx="1356" cy="465"/>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潜在可以发布的</a:t>
              </a:r>
            </a:p>
            <a:p>
              <a:pPr algn="ctr" defTabSz="822325"/>
              <a:r>
                <a:rPr lang="zh-CN" altLang="en-US" sz="2200" b="0">
                  <a:solidFill>
                    <a:schemeClr val="tx1"/>
                  </a:solidFill>
                  <a:latin typeface="Gill Sans"/>
                  <a:ea typeface="宋体" charset="-122"/>
                  <a:sym typeface="Gill Sans"/>
                </a:rPr>
                <a:t>增量产品</a:t>
              </a:r>
            </a:p>
          </p:txBody>
        </p:sp>
      </p:grpSp>
      <p:sp>
        <p:nvSpPr>
          <p:cNvPr id="62474" name="Rectangle 24"/>
          <p:cNvSpPr>
            <a:spLocks/>
          </p:cNvSpPr>
          <p:nvPr/>
        </p:nvSpPr>
        <p:spPr bwMode="auto">
          <a:xfrm>
            <a:off x="1135063" y="5318125"/>
            <a:ext cx="1395412" cy="333375"/>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产品</a:t>
            </a:r>
            <a:r>
              <a:rPr lang="en-US" altLang="zh-CN" sz="2200" b="0">
                <a:solidFill>
                  <a:schemeClr val="tx1"/>
                </a:solidFill>
                <a:latin typeface="Gill Sans"/>
                <a:ea typeface="宋体" charset="-122"/>
                <a:sym typeface="Gill Sans"/>
              </a:rPr>
              <a:t>backlog</a:t>
            </a:r>
          </a:p>
        </p:txBody>
      </p:sp>
      <p:grpSp>
        <p:nvGrpSpPr>
          <p:cNvPr id="9" name="Group 25"/>
          <p:cNvGrpSpPr>
            <a:grpSpLocks/>
          </p:cNvGrpSpPr>
          <p:nvPr/>
        </p:nvGrpSpPr>
        <p:grpSpPr bwMode="auto">
          <a:xfrm>
            <a:off x="2593975" y="4789488"/>
            <a:ext cx="1509713" cy="560387"/>
            <a:chOff x="0" y="0"/>
            <a:chExt cx="1056" cy="392"/>
          </a:xfrm>
        </p:grpSpPr>
        <p:pic>
          <p:nvPicPr>
            <p:cNvPr id="62488" name="Picture 26"/>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489" name="Rectangle 27"/>
            <p:cNvSpPr>
              <a:spLocks/>
            </p:cNvSpPr>
            <p:nvPr/>
          </p:nvSpPr>
          <p:spPr bwMode="auto">
            <a:xfrm>
              <a:off x="246" y="125"/>
              <a:ext cx="485"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功能</a:t>
              </a:r>
              <a:r>
                <a:rPr lang="en-US" altLang="zh-CN" sz="2200" b="0">
                  <a:solidFill>
                    <a:schemeClr val="tx1"/>
                  </a:solidFill>
                  <a:latin typeface="Gill Sans"/>
                  <a:ea typeface="宋体" charset="-122"/>
                  <a:sym typeface="Gill Sans"/>
                </a:rPr>
                <a:t>3</a:t>
              </a:r>
            </a:p>
          </p:txBody>
        </p:sp>
      </p:grpSp>
      <p:grpSp>
        <p:nvGrpSpPr>
          <p:cNvPr id="10" name="Group 28"/>
          <p:cNvGrpSpPr>
            <a:grpSpLocks/>
          </p:cNvGrpSpPr>
          <p:nvPr/>
        </p:nvGrpSpPr>
        <p:grpSpPr bwMode="auto">
          <a:xfrm>
            <a:off x="560388" y="4789488"/>
            <a:ext cx="1508125" cy="560387"/>
            <a:chOff x="0" y="0"/>
            <a:chExt cx="1056" cy="392"/>
          </a:xfrm>
        </p:grpSpPr>
        <p:pic>
          <p:nvPicPr>
            <p:cNvPr id="62486" name="Picture 29"/>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487" name="Rectangle 30"/>
            <p:cNvSpPr>
              <a:spLocks/>
            </p:cNvSpPr>
            <p:nvPr/>
          </p:nvSpPr>
          <p:spPr bwMode="auto">
            <a:xfrm>
              <a:off x="230" y="125"/>
              <a:ext cx="485"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功能</a:t>
              </a:r>
              <a:r>
                <a:rPr lang="en-US" altLang="zh-CN" sz="2200" b="0">
                  <a:solidFill>
                    <a:schemeClr val="tx1"/>
                  </a:solidFill>
                  <a:latin typeface="Gill Sans"/>
                  <a:ea typeface="宋体" charset="-122"/>
                  <a:sym typeface="Gill Sans"/>
                </a:rPr>
                <a:t>4</a:t>
              </a:r>
            </a:p>
          </p:txBody>
        </p:sp>
      </p:grpSp>
      <p:grpSp>
        <p:nvGrpSpPr>
          <p:cNvPr id="11" name="Group 31"/>
          <p:cNvGrpSpPr>
            <a:grpSpLocks/>
          </p:cNvGrpSpPr>
          <p:nvPr/>
        </p:nvGrpSpPr>
        <p:grpSpPr bwMode="auto">
          <a:xfrm>
            <a:off x="835025" y="4389438"/>
            <a:ext cx="1508125" cy="560387"/>
            <a:chOff x="0" y="0"/>
            <a:chExt cx="1056" cy="392"/>
          </a:xfrm>
        </p:grpSpPr>
        <p:pic>
          <p:nvPicPr>
            <p:cNvPr id="62484" name="Picture 32"/>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485" name="Rectangle 33"/>
            <p:cNvSpPr>
              <a:spLocks/>
            </p:cNvSpPr>
            <p:nvPr/>
          </p:nvSpPr>
          <p:spPr bwMode="auto">
            <a:xfrm>
              <a:off x="246" y="125"/>
              <a:ext cx="485"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功能</a:t>
              </a:r>
              <a:r>
                <a:rPr lang="en-US" altLang="zh-CN" sz="2200" b="0">
                  <a:solidFill>
                    <a:schemeClr val="tx1"/>
                  </a:solidFill>
                  <a:latin typeface="Gill Sans"/>
                  <a:ea typeface="宋体" charset="-122"/>
                  <a:sym typeface="Gill Sans"/>
                </a:rPr>
                <a:t>3</a:t>
              </a:r>
            </a:p>
          </p:txBody>
        </p:sp>
      </p:grpSp>
      <p:grpSp>
        <p:nvGrpSpPr>
          <p:cNvPr id="12" name="Group 34"/>
          <p:cNvGrpSpPr>
            <a:grpSpLocks/>
          </p:cNvGrpSpPr>
          <p:nvPr/>
        </p:nvGrpSpPr>
        <p:grpSpPr bwMode="auto">
          <a:xfrm>
            <a:off x="560388" y="3978275"/>
            <a:ext cx="1508125" cy="558800"/>
            <a:chOff x="0" y="0"/>
            <a:chExt cx="1056" cy="392"/>
          </a:xfrm>
        </p:grpSpPr>
        <p:pic>
          <p:nvPicPr>
            <p:cNvPr id="62482" name="Picture 35"/>
            <p:cNvPicPr>
              <a:picLocks noChangeAspect="1" noChangeArrowheads="1"/>
            </p:cNvPicPr>
            <p:nvPr/>
          </p:nvPicPr>
          <p:blipFill>
            <a:blip r:embed="rId3"/>
            <a:srcRect/>
            <a:stretch>
              <a:fillRect/>
            </a:stretch>
          </p:blipFill>
          <p:spPr bwMode="auto">
            <a:xfrm>
              <a:off x="0" y="0"/>
              <a:ext cx="1056" cy="392"/>
            </a:xfrm>
            <a:prstGeom prst="rect">
              <a:avLst/>
            </a:prstGeom>
            <a:noFill/>
            <a:ln w="9525">
              <a:noFill/>
              <a:miter lim="800000"/>
              <a:headEnd/>
              <a:tailEnd/>
            </a:ln>
          </p:spPr>
        </p:pic>
        <p:sp>
          <p:nvSpPr>
            <p:cNvPr id="62483" name="Rectangle 36"/>
            <p:cNvSpPr>
              <a:spLocks/>
            </p:cNvSpPr>
            <p:nvPr/>
          </p:nvSpPr>
          <p:spPr bwMode="auto">
            <a:xfrm>
              <a:off x="335" y="125"/>
              <a:ext cx="485"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功能</a:t>
              </a:r>
              <a:r>
                <a:rPr lang="en-US" altLang="zh-CN" sz="2200" b="0">
                  <a:solidFill>
                    <a:schemeClr val="tx1"/>
                  </a:solidFill>
                  <a:latin typeface="Gill Sans"/>
                  <a:ea typeface="宋体" charset="-122"/>
                  <a:sym typeface="Gill Sans"/>
                </a:rPr>
                <a:t>2</a:t>
              </a:r>
            </a:p>
          </p:txBody>
        </p:sp>
      </p:grpSp>
      <p:grpSp>
        <p:nvGrpSpPr>
          <p:cNvPr id="13" name="Group 37"/>
          <p:cNvGrpSpPr>
            <a:grpSpLocks/>
          </p:cNvGrpSpPr>
          <p:nvPr/>
        </p:nvGrpSpPr>
        <p:grpSpPr bwMode="auto">
          <a:xfrm>
            <a:off x="4354513" y="795338"/>
            <a:ext cx="1223962" cy="1330325"/>
            <a:chOff x="0" y="21"/>
            <a:chExt cx="856" cy="931"/>
          </a:xfrm>
        </p:grpSpPr>
        <p:pic>
          <p:nvPicPr>
            <p:cNvPr id="62480" name="Picture 38"/>
            <p:cNvPicPr>
              <a:picLocks noChangeAspect="1" noChangeArrowheads="1"/>
            </p:cNvPicPr>
            <p:nvPr/>
          </p:nvPicPr>
          <p:blipFill>
            <a:blip r:embed="rId7"/>
            <a:srcRect/>
            <a:stretch>
              <a:fillRect/>
            </a:stretch>
          </p:blipFill>
          <p:spPr bwMode="auto">
            <a:xfrm>
              <a:off x="0" y="264"/>
              <a:ext cx="856" cy="688"/>
            </a:xfrm>
            <a:prstGeom prst="rect">
              <a:avLst/>
            </a:prstGeom>
            <a:noFill/>
            <a:ln w="9525">
              <a:noFill/>
              <a:miter lim="800000"/>
              <a:headEnd/>
              <a:tailEnd/>
            </a:ln>
          </p:spPr>
        </p:pic>
        <p:sp>
          <p:nvSpPr>
            <p:cNvPr id="62481" name="Rectangle 39"/>
            <p:cNvSpPr>
              <a:spLocks/>
            </p:cNvSpPr>
            <p:nvPr/>
          </p:nvSpPr>
          <p:spPr bwMode="auto">
            <a:xfrm>
              <a:off x="86" y="21"/>
              <a:ext cx="635" cy="233"/>
            </a:xfrm>
            <a:prstGeom prst="rect">
              <a:avLst/>
            </a:prstGeom>
            <a:noFill/>
            <a:ln w="9525">
              <a:noFill/>
              <a:miter lim="800000"/>
              <a:headEnd/>
              <a:tailEnd/>
            </a:ln>
          </p:spPr>
          <p:txBody>
            <a:bodyPr wrap="none" lIns="0" tIns="0" rIns="0" bIns="0" anchor="ctr">
              <a:spAutoFit/>
            </a:bodyPr>
            <a:lstStyle/>
            <a:p>
              <a:pPr algn="ctr" defTabSz="822325"/>
              <a:r>
                <a:rPr lang="en-US" altLang="zh-CN" sz="2200" b="0">
                  <a:solidFill>
                    <a:schemeClr val="tx1"/>
                  </a:solidFill>
                  <a:latin typeface="Gill Sans"/>
                  <a:ea typeface="宋体" charset="-122"/>
                  <a:sym typeface="Gill Sans"/>
                </a:rPr>
                <a:t>24 </a:t>
              </a:r>
              <a:r>
                <a:rPr lang="zh-CN" altLang="en-US" sz="2200" b="0">
                  <a:solidFill>
                    <a:schemeClr val="tx1"/>
                  </a:solidFill>
                  <a:latin typeface="Gill Sans"/>
                  <a:ea typeface="宋体" charset="-122"/>
                  <a:sym typeface="Gill Sans"/>
                </a:rPr>
                <a:t>小时</a:t>
              </a:r>
            </a:p>
          </p:txBody>
        </p:sp>
      </p:gr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10" presetClass="exit" presetSubtype="0" fill="hold" nodeType="afterEffect">
                                  <p:stCondLst>
                                    <p:cond delay="50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par>
                          <p:cTn id="47" fill="hold">
                            <p:stCondLst>
                              <p:cond delay="2500"/>
                            </p:stCondLst>
                            <p:childTnLst>
                              <p:par>
                                <p:cTn id="48" presetID="10" presetClass="entr" presetSubtype="0" fill="hold" nodeType="after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3500"/>
                            </p:stCondLst>
                            <p:childTnLst>
                              <p:par>
                                <p:cTn id="52" presetID="10" presetClass="exit" presetSubtype="0" fill="hold" nodeType="afterEffect">
                                  <p:stCondLst>
                                    <p:cond delay="50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par>
                          <p:cTn id="55" fill="hold">
                            <p:stCondLst>
                              <p:cond delay="4500"/>
                            </p:stCondLst>
                            <p:childTnLst>
                              <p:par>
                                <p:cTn id="56" presetID="10" presetClass="entr" presetSubtype="0" fill="hold" nodeType="afterEffect">
                                  <p:stCondLst>
                                    <p:cond delay="5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p:cNvSpPr>
            <a:spLocks noGrp="1"/>
          </p:cNvSpPr>
          <p:nvPr>
            <p:ph type="sldNum" sz="quarter" idx="12"/>
          </p:nvPr>
        </p:nvSpPr>
        <p:spPr>
          <a:noFill/>
        </p:spPr>
        <p:txBody>
          <a:bodyPr/>
          <a:lstStyle/>
          <a:p>
            <a:fld id="{C3D324C2-1BB3-4311-8201-57CB1B93E554}" type="slidenum">
              <a:rPr lang="en-US" altLang="zh-CN" smtClean="0">
                <a:ea typeface="宋体" charset="-122"/>
              </a:rPr>
              <a:pPr/>
              <a:t>17</a:t>
            </a:fld>
            <a:endParaRPr lang="en-US" altLang="zh-CN" smtClean="0">
              <a:ea typeface="宋体" charset="-122"/>
            </a:endParaRPr>
          </a:p>
        </p:txBody>
      </p:sp>
      <p:sp>
        <p:nvSpPr>
          <p:cNvPr id="64514" name="Rectangle 1"/>
          <p:cNvSpPr>
            <a:spLocks noGrp="1" noChangeArrowheads="1"/>
          </p:cNvSpPr>
          <p:nvPr>
            <p:ph type="title" idx="4294967295"/>
          </p:nvPr>
        </p:nvSpPr>
        <p:spPr>
          <a:xfrm>
            <a:off x="539750" y="765175"/>
            <a:ext cx="8229600" cy="720725"/>
          </a:xfrm>
        </p:spPr>
        <p:txBody>
          <a:bodyPr lIns="34290" tIns="34290" rIns="34290" bIns="34290"/>
          <a:lstStyle/>
          <a:p>
            <a:pPr eaLnBrk="1" hangingPunct="1"/>
            <a:r>
              <a:rPr lang="zh-CN" altLang="en-US" smtClean="0"/>
              <a:t>全面视角的</a:t>
            </a:r>
            <a:r>
              <a:rPr lang="en-US" altLang="zh-CN" smtClean="0"/>
              <a:t>Scrum</a:t>
            </a:r>
            <a:r>
              <a:rPr lang="zh-CN" altLang="en-US" smtClean="0"/>
              <a:t>开发</a:t>
            </a:r>
          </a:p>
        </p:txBody>
      </p:sp>
      <p:pic>
        <p:nvPicPr>
          <p:cNvPr id="64515" name="Picture 2"/>
          <p:cNvPicPr>
            <a:picLocks noChangeAspect="1" noChangeArrowheads="1"/>
          </p:cNvPicPr>
          <p:nvPr/>
        </p:nvPicPr>
        <p:blipFill>
          <a:blip r:embed="rId3"/>
          <a:srcRect/>
          <a:stretch>
            <a:fillRect/>
          </a:stretch>
        </p:blipFill>
        <p:spPr bwMode="auto">
          <a:xfrm>
            <a:off x="149225" y="1435100"/>
            <a:ext cx="8823325" cy="4097338"/>
          </a:xfrm>
          <a:prstGeom prst="rect">
            <a:avLst/>
          </a:prstGeom>
          <a:noFill/>
          <a:ln w="9525">
            <a:noFill/>
            <a:miter lim="800000"/>
            <a:headEnd/>
            <a:tailEnd/>
          </a:ln>
        </p:spPr>
      </p:pic>
      <p:sp>
        <p:nvSpPr>
          <p:cNvPr id="64516" name="Rectangle 3"/>
          <p:cNvSpPr>
            <a:spLocks/>
          </p:cNvSpPr>
          <p:nvPr/>
        </p:nvSpPr>
        <p:spPr bwMode="auto">
          <a:xfrm>
            <a:off x="1392238" y="5521325"/>
            <a:ext cx="6069012" cy="776288"/>
          </a:xfrm>
          <a:prstGeom prst="rect">
            <a:avLst/>
          </a:prstGeom>
          <a:noFill/>
          <a:ln w="9525">
            <a:noFill/>
            <a:miter lim="800000"/>
            <a:headEnd/>
            <a:tailEnd/>
          </a:ln>
        </p:spPr>
        <p:txBody>
          <a:bodyPr lIns="0" tIns="0" rIns="0" bIns="0" anchor="ctr"/>
          <a:lstStyle/>
          <a:p>
            <a:pPr algn="ctr" defTabSz="822325"/>
            <a:r>
              <a:rPr lang="zh-CN" altLang="en-US" b="0">
                <a:solidFill>
                  <a:schemeClr val="tx1"/>
                </a:solidFill>
                <a:latin typeface="Gill Sans"/>
                <a:ea typeface="宋体" charset="-122"/>
                <a:sym typeface="Gill Sans"/>
              </a:rPr>
              <a:t>图片源于 </a:t>
            </a:r>
            <a:r>
              <a:rPr lang="en-US" altLang="zh-CN" b="0">
                <a:solidFill>
                  <a:schemeClr val="tx1"/>
                </a:solidFill>
                <a:latin typeface="Gill Sans"/>
                <a:ea typeface="宋体" charset="-122"/>
                <a:sym typeface="Gill Sans"/>
              </a:rPr>
              <a:t>www.mountaingoatsoftware.com/scrum</a:t>
            </a:r>
          </a:p>
        </p:txBody>
      </p:sp>
    </p:spTree>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3"/>
          <p:cNvSpPr>
            <a:spLocks noGrp="1"/>
          </p:cNvSpPr>
          <p:nvPr>
            <p:ph type="sldNum" sz="quarter" idx="12"/>
          </p:nvPr>
        </p:nvSpPr>
        <p:spPr>
          <a:noFill/>
        </p:spPr>
        <p:txBody>
          <a:bodyPr/>
          <a:lstStyle/>
          <a:p>
            <a:fld id="{C1283C33-6ED3-42BA-88C2-27CDB3FE5F8A}" type="slidenum">
              <a:rPr lang="en-US" altLang="zh-CN" smtClean="0">
                <a:ea typeface="宋体" charset="-122"/>
              </a:rPr>
              <a:pPr/>
              <a:t>18</a:t>
            </a:fld>
            <a:endParaRPr lang="en-US" altLang="zh-CN" smtClean="0">
              <a:ea typeface="宋体" charset="-122"/>
            </a:endParaRPr>
          </a:p>
        </p:txBody>
      </p:sp>
      <p:sp>
        <p:nvSpPr>
          <p:cNvPr id="66562" name="Rectangle 1"/>
          <p:cNvSpPr>
            <a:spLocks noGrp="1" noChangeArrowheads="1"/>
          </p:cNvSpPr>
          <p:nvPr>
            <p:ph type="title" idx="4294967295"/>
          </p:nvPr>
        </p:nvSpPr>
        <p:spPr/>
        <p:txBody>
          <a:bodyPr lIns="34290" tIns="34290" rIns="34290" bIns="34290"/>
          <a:lstStyle/>
          <a:p>
            <a:pPr eaLnBrk="1" hangingPunct="1"/>
            <a:r>
              <a:rPr lang="en-US" altLang="zh-CN" smtClean="0"/>
              <a:t>Sprints</a:t>
            </a:r>
          </a:p>
        </p:txBody>
      </p:sp>
      <p:sp>
        <p:nvSpPr>
          <p:cNvPr id="66563" name="Rectangle 2"/>
          <p:cNvSpPr>
            <a:spLocks noGrp="1" noChangeArrowheads="1"/>
          </p:cNvSpPr>
          <p:nvPr>
            <p:ph type="body" idx="4294967295"/>
          </p:nvPr>
        </p:nvSpPr>
        <p:spPr/>
        <p:txBody>
          <a:bodyPr lIns="34290" tIns="34290" rIns="34290" bIns="34290"/>
          <a:lstStyle/>
          <a:p>
            <a:pPr marL="698500" indent="-444500" eaLnBrk="1" hangingPunct="1"/>
            <a:r>
              <a:rPr lang="en-US" altLang="zh-CN" sz="2400" smtClean="0"/>
              <a:t>Scrum</a:t>
            </a:r>
            <a:r>
              <a:rPr lang="zh-CN" altLang="en-US" sz="2400" smtClean="0"/>
              <a:t>项目周期以一组迭代周期“</a:t>
            </a:r>
            <a:r>
              <a:rPr lang="en-US" altLang="zh-CN" sz="2400" smtClean="0"/>
              <a:t>sprints”</a:t>
            </a:r>
            <a:r>
              <a:rPr lang="zh-CN" altLang="en-US" sz="2400" smtClean="0"/>
              <a:t>组成</a:t>
            </a:r>
          </a:p>
          <a:p>
            <a:pPr marL="698500" indent="-444500" eaLnBrk="1" hangingPunct="1"/>
            <a:r>
              <a:rPr lang="zh-CN" altLang="en-US" sz="2400" smtClean="0"/>
              <a:t>典型的迭代周期为</a:t>
            </a:r>
            <a:r>
              <a:rPr lang="en-US" altLang="zh-CN" sz="2400" smtClean="0"/>
              <a:t>2-4</a:t>
            </a:r>
            <a:r>
              <a:rPr lang="zh-CN" altLang="en-US" sz="2400" smtClean="0"/>
              <a:t>周或者最多一个自然月</a:t>
            </a:r>
          </a:p>
          <a:p>
            <a:pPr marL="698500" indent="-444500" eaLnBrk="1" hangingPunct="1"/>
            <a:r>
              <a:rPr lang="zh-CN" altLang="en-US" sz="2400" smtClean="0"/>
              <a:t>一个固定的周期能够创造出项目的更优美的节奏感</a:t>
            </a:r>
          </a:p>
          <a:p>
            <a:pPr marL="698500" indent="-444500" eaLnBrk="1" hangingPunct="1"/>
            <a:r>
              <a:rPr lang="zh-CN" altLang="en-US" sz="2400" smtClean="0"/>
              <a:t>产品的设计，开发，测试全部都在一个迭代内完成</a:t>
            </a:r>
          </a:p>
          <a:p>
            <a:pPr marL="698500" indent="-444500" eaLnBrk="1" hangingPunct="1"/>
            <a:endParaRPr lang="en-US" altLang="zh-CN" sz="2400" smtClean="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p:cNvSpPr>
            <a:spLocks noGrp="1"/>
          </p:cNvSpPr>
          <p:nvPr>
            <p:ph type="sldNum" sz="quarter" idx="12"/>
          </p:nvPr>
        </p:nvSpPr>
        <p:spPr>
          <a:noFill/>
        </p:spPr>
        <p:txBody>
          <a:bodyPr/>
          <a:lstStyle/>
          <a:p>
            <a:fld id="{CA24F59B-675C-4A73-9E4C-CEBD274CE856}" type="slidenum">
              <a:rPr lang="en-US" altLang="zh-CN" smtClean="0">
                <a:ea typeface="宋体" charset="-122"/>
              </a:rPr>
              <a:pPr/>
              <a:t>19</a:t>
            </a:fld>
            <a:endParaRPr lang="en-US" altLang="zh-CN" smtClean="0">
              <a:ea typeface="宋体" charset="-122"/>
            </a:endParaRPr>
          </a:p>
        </p:txBody>
      </p:sp>
      <p:sp>
        <p:nvSpPr>
          <p:cNvPr id="68610" name="Rectangle 1"/>
          <p:cNvSpPr>
            <a:spLocks noGrp="1" noChangeArrowheads="1"/>
          </p:cNvSpPr>
          <p:nvPr>
            <p:ph type="title" idx="4294967295"/>
          </p:nvPr>
        </p:nvSpPr>
        <p:spPr>
          <a:xfrm>
            <a:off x="307975" y="995363"/>
            <a:ext cx="8515350" cy="1576387"/>
          </a:xfrm>
        </p:spPr>
        <p:txBody>
          <a:bodyPr lIns="34290" tIns="34290" rIns="34290" bIns="34290" anchor="t"/>
          <a:lstStyle/>
          <a:p>
            <a:pPr eaLnBrk="1" hangingPunct="1">
              <a:lnSpc>
                <a:spcPct val="70000"/>
              </a:lnSpc>
            </a:pPr>
            <a:r>
              <a:rPr lang="zh-CN" altLang="en-US" smtClean="0"/>
              <a:t>顺序 </a:t>
            </a:r>
            <a:r>
              <a:rPr lang="en-US" altLang="zh-CN" smtClean="0"/>
              <a:t>vs. </a:t>
            </a:r>
            <a:r>
              <a:rPr lang="zh-CN" altLang="en-US" smtClean="0"/>
              <a:t>重叠开发过程</a:t>
            </a:r>
          </a:p>
        </p:txBody>
      </p:sp>
      <p:pic>
        <p:nvPicPr>
          <p:cNvPr id="68611" name="Picture 2"/>
          <p:cNvPicPr>
            <a:picLocks noChangeAspect="1" noChangeArrowheads="1"/>
          </p:cNvPicPr>
          <p:nvPr/>
        </p:nvPicPr>
        <p:blipFill>
          <a:blip r:embed="rId3"/>
          <a:srcRect/>
          <a:stretch>
            <a:fillRect/>
          </a:stretch>
        </p:blipFill>
        <p:spPr bwMode="auto">
          <a:xfrm>
            <a:off x="1839913" y="4949825"/>
            <a:ext cx="5629275" cy="896938"/>
          </a:xfrm>
          <a:prstGeom prst="rect">
            <a:avLst/>
          </a:prstGeom>
          <a:noFill/>
          <a:ln w="9525">
            <a:noFill/>
            <a:miter lim="800000"/>
            <a:headEnd/>
            <a:tailEnd/>
          </a:ln>
        </p:spPr>
      </p:pic>
      <p:sp>
        <p:nvSpPr>
          <p:cNvPr id="68612" name="Line 3"/>
          <p:cNvSpPr>
            <a:spLocks noChangeShapeType="1"/>
          </p:cNvSpPr>
          <p:nvPr/>
        </p:nvSpPr>
        <p:spPr bwMode="auto">
          <a:xfrm>
            <a:off x="1371600" y="2571750"/>
            <a:ext cx="6583363" cy="0"/>
          </a:xfrm>
          <a:prstGeom prst="line">
            <a:avLst/>
          </a:prstGeom>
          <a:noFill/>
          <a:ln w="63500">
            <a:solidFill>
              <a:schemeClr val="tx1"/>
            </a:solidFill>
            <a:round/>
            <a:headEnd/>
            <a:tailEnd/>
          </a:ln>
        </p:spPr>
        <p:txBody>
          <a:bodyPr/>
          <a:lstStyle/>
          <a:p>
            <a:endParaRPr lang="zh-CN" altLang="en-US"/>
          </a:p>
        </p:txBody>
      </p:sp>
      <p:sp>
        <p:nvSpPr>
          <p:cNvPr id="68613" name="Line 4"/>
          <p:cNvSpPr>
            <a:spLocks noChangeShapeType="1"/>
          </p:cNvSpPr>
          <p:nvPr/>
        </p:nvSpPr>
        <p:spPr bwMode="auto">
          <a:xfrm>
            <a:off x="1393825" y="5794375"/>
            <a:ext cx="6584950" cy="0"/>
          </a:xfrm>
          <a:prstGeom prst="line">
            <a:avLst/>
          </a:prstGeom>
          <a:noFill/>
          <a:ln w="63500">
            <a:solidFill>
              <a:schemeClr val="tx1"/>
            </a:solidFill>
            <a:round/>
            <a:headEnd/>
            <a:tailEnd/>
          </a:ln>
        </p:spPr>
        <p:txBody>
          <a:bodyPr/>
          <a:lstStyle/>
          <a:p>
            <a:endParaRPr lang="zh-CN" altLang="en-US"/>
          </a:p>
        </p:txBody>
      </p:sp>
      <p:sp>
        <p:nvSpPr>
          <p:cNvPr id="68614" name="Rectangle 5"/>
          <p:cNvSpPr>
            <a:spLocks/>
          </p:cNvSpPr>
          <p:nvPr/>
        </p:nvSpPr>
        <p:spPr bwMode="auto">
          <a:xfrm>
            <a:off x="858838" y="6108700"/>
            <a:ext cx="4537075" cy="446088"/>
          </a:xfrm>
          <a:prstGeom prst="rect">
            <a:avLst/>
          </a:prstGeom>
          <a:noFill/>
          <a:ln w="9525">
            <a:noFill/>
            <a:miter lim="800000"/>
            <a:headEnd/>
            <a:tailEnd/>
          </a:ln>
        </p:spPr>
        <p:txBody>
          <a:bodyPr lIns="0" tIns="0" rIns="0" bIns="0" anchor="ctr"/>
          <a:lstStyle/>
          <a:p>
            <a:pPr defTabSz="822325"/>
            <a:r>
              <a:rPr lang="zh-CN" altLang="en-US" sz="1300" b="0">
                <a:solidFill>
                  <a:schemeClr val="tx1"/>
                </a:solidFill>
                <a:latin typeface="Gill Sans"/>
                <a:ea typeface="宋体" charset="-122"/>
                <a:sym typeface="Gill Sans"/>
              </a:rPr>
              <a:t>资源来自</a:t>
            </a:r>
            <a:r>
              <a:rPr lang="en-US" altLang="zh-CN" sz="1300" b="0">
                <a:solidFill>
                  <a:schemeClr val="tx1"/>
                </a:solidFill>
                <a:latin typeface="Gill Sans"/>
                <a:ea typeface="宋体" charset="-122"/>
                <a:sym typeface="Gill Sans"/>
              </a:rPr>
              <a:t>: “The New New Product Development Game” by Takeuchi and Nonaka. </a:t>
            </a:r>
            <a:r>
              <a:rPr lang="en-US" altLang="zh-CN" sz="1300" b="0" i="1">
                <a:solidFill>
                  <a:schemeClr val="tx1"/>
                </a:solidFill>
                <a:latin typeface="Gill Sans"/>
                <a:ea typeface="宋体" charset="-122"/>
                <a:sym typeface="Gill Sans"/>
              </a:rPr>
              <a:t>Harvard Business Review,</a:t>
            </a:r>
            <a:r>
              <a:rPr lang="en-US" altLang="zh-CN" sz="1300" b="0">
                <a:solidFill>
                  <a:schemeClr val="tx1"/>
                </a:solidFill>
                <a:latin typeface="Gill Sans"/>
                <a:ea typeface="宋体" charset="-122"/>
                <a:sym typeface="Gill Sans"/>
              </a:rPr>
              <a:t> January 1986.</a:t>
            </a:r>
          </a:p>
        </p:txBody>
      </p:sp>
      <p:sp>
        <p:nvSpPr>
          <p:cNvPr id="2" name="AutoShape 6"/>
          <p:cNvSpPr>
            <a:spLocks/>
          </p:cNvSpPr>
          <p:nvPr/>
        </p:nvSpPr>
        <p:spPr bwMode="auto">
          <a:xfrm>
            <a:off x="1165225" y="2846388"/>
            <a:ext cx="3727450" cy="1108075"/>
          </a:xfrm>
          <a:prstGeom prst="roundRect">
            <a:avLst>
              <a:gd name="adj" fmla="val 24741"/>
            </a:avLst>
          </a:prstGeom>
          <a:blipFill dpi="0" rotWithShape="0">
            <a:blip r:embed="rId4"/>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9463" name="AutoShape 7"/>
          <p:cNvSpPr>
            <a:spLocks/>
          </p:cNvSpPr>
          <p:nvPr/>
        </p:nvSpPr>
        <p:spPr bwMode="auto">
          <a:xfrm>
            <a:off x="4503738" y="3668713"/>
            <a:ext cx="3725862" cy="1611312"/>
          </a:xfrm>
          <a:prstGeom prst="roundRect">
            <a:avLst>
              <a:gd name="adj" fmla="val 24741"/>
            </a:avLst>
          </a:prstGeom>
          <a:blipFill dpi="0" rotWithShape="0">
            <a:blip r:embed="rId5"/>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68617" name="Rectangle 8"/>
          <p:cNvSpPr>
            <a:spLocks/>
          </p:cNvSpPr>
          <p:nvPr/>
        </p:nvSpPr>
        <p:spPr bwMode="auto">
          <a:xfrm>
            <a:off x="1279525" y="2960688"/>
            <a:ext cx="3486150" cy="890587"/>
          </a:xfrm>
          <a:prstGeom prst="rect">
            <a:avLst/>
          </a:prstGeom>
          <a:noFill/>
          <a:ln w="9525">
            <a:noFill/>
            <a:miter lim="800000"/>
            <a:headEnd/>
            <a:tailEnd/>
          </a:ln>
        </p:spPr>
        <p:txBody>
          <a:bodyPr lIns="45720" rIns="45720"/>
          <a:lstStyle/>
          <a:p>
            <a:pPr defTabSz="822325">
              <a:tabLst>
                <a:tab pos="960438" algn="l"/>
              </a:tabLst>
            </a:pPr>
            <a:r>
              <a:rPr lang="en-US" altLang="zh-CN" sz="2700" b="0">
                <a:solidFill>
                  <a:srgbClr val="FFFFFF"/>
                </a:solidFill>
                <a:latin typeface="Gill Sans"/>
                <a:ea typeface="宋体" charset="-122"/>
                <a:sym typeface="Gill Sans"/>
              </a:rPr>
              <a:t>Scrum</a:t>
            </a:r>
            <a:r>
              <a:rPr lang="zh-CN" altLang="en-US" sz="2700" b="0">
                <a:solidFill>
                  <a:srgbClr val="FFFFFF"/>
                </a:solidFill>
                <a:latin typeface="Gill Sans"/>
                <a:ea typeface="宋体" charset="-122"/>
                <a:sym typeface="Gill Sans"/>
              </a:rPr>
              <a:t>并非以一段时间集中完成一个过程</a:t>
            </a:r>
          </a:p>
        </p:txBody>
      </p:sp>
      <p:sp>
        <p:nvSpPr>
          <p:cNvPr id="68618" name="Rectangle 9"/>
          <p:cNvSpPr>
            <a:spLocks/>
          </p:cNvSpPr>
          <p:nvPr/>
        </p:nvSpPr>
        <p:spPr bwMode="auto">
          <a:xfrm>
            <a:off x="4549775" y="3783013"/>
            <a:ext cx="3622675" cy="892175"/>
          </a:xfrm>
          <a:prstGeom prst="rect">
            <a:avLst/>
          </a:prstGeom>
          <a:noFill/>
          <a:ln w="9525">
            <a:noFill/>
            <a:miter lim="800000"/>
            <a:headEnd/>
            <a:tailEnd/>
          </a:ln>
        </p:spPr>
        <p:txBody>
          <a:bodyPr lIns="45720" rIns="45720"/>
          <a:lstStyle/>
          <a:p>
            <a:pPr defTabSz="822325">
              <a:tabLst>
                <a:tab pos="960438" algn="l"/>
              </a:tabLst>
            </a:pPr>
            <a:r>
              <a:rPr lang="en-US" altLang="zh-CN" sz="2700" b="0">
                <a:solidFill>
                  <a:srgbClr val="FFFFFF"/>
                </a:solidFill>
                <a:latin typeface="Gill Sans"/>
                <a:ea typeface="宋体" charset="-122"/>
                <a:sym typeface="Gill Sans"/>
              </a:rPr>
              <a:t>...</a:t>
            </a:r>
            <a:r>
              <a:rPr lang="zh-CN" altLang="en-US" sz="2700" b="0">
                <a:solidFill>
                  <a:srgbClr val="FFFFFF"/>
                </a:solidFill>
                <a:latin typeface="Gill Sans"/>
                <a:ea typeface="宋体" charset="-122"/>
                <a:sym typeface="Gill Sans"/>
              </a:rPr>
              <a:t>而是将所有过程中必须的每一部分集中在这段时间内完成</a:t>
            </a:r>
          </a:p>
        </p:txBody>
      </p:sp>
      <p:sp>
        <p:nvSpPr>
          <p:cNvPr id="68619" name="Rectangle 10"/>
          <p:cNvSpPr>
            <a:spLocks/>
          </p:cNvSpPr>
          <p:nvPr/>
        </p:nvSpPr>
        <p:spPr bwMode="auto">
          <a:xfrm>
            <a:off x="663575" y="1760538"/>
            <a:ext cx="1771650" cy="536575"/>
          </a:xfrm>
          <a:prstGeom prst="rect">
            <a:avLst/>
          </a:prstGeom>
          <a:solidFill>
            <a:schemeClr val="accent1"/>
          </a:solidFill>
          <a:ln w="25400">
            <a:solidFill>
              <a:schemeClr val="tx1"/>
            </a:solidFill>
            <a:miter lim="800000"/>
            <a:headEnd/>
            <a:tailEnd/>
          </a:ln>
        </p:spPr>
        <p:txBody>
          <a:bodyPr lIns="0" tIns="0" rIns="0" bIns="0" anchor="ctr"/>
          <a:lstStyle/>
          <a:p>
            <a:pPr algn="ctr" defTabSz="822325"/>
            <a:r>
              <a:rPr lang="zh-CN" altLang="en-US" sz="2300" b="0">
                <a:solidFill>
                  <a:srgbClr val="FFFFFF"/>
                </a:solidFill>
                <a:latin typeface="Gill Sans"/>
                <a:ea typeface="宋体" charset="-122"/>
                <a:sym typeface="Gill Sans"/>
              </a:rPr>
              <a:t>需求</a:t>
            </a:r>
          </a:p>
        </p:txBody>
      </p:sp>
      <p:sp>
        <p:nvSpPr>
          <p:cNvPr id="68620" name="Rectangle 11"/>
          <p:cNvSpPr>
            <a:spLocks/>
          </p:cNvSpPr>
          <p:nvPr/>
        </p:nvSpPr>
        <p:spPr bwMode="auto">
          <a:xfrm>
            <a:off x="2606675" y="1760538"/>
            <a:ext cx="1771650" cy="536575"/>
          </a:xfrm>
          <a:prstGeom prst="rect">
            <a:avLst/>
          </a:prstGeom>
          <a:solidFill>
            <a:srgbClr val="01FF01"/>
          </a:solidFill>
          <a:ln w="25400">
            <a:solidFill>
              <a:schemeClr val="tx1"/>
            </a:solidFill>
            <a:miter lim="800000"/>
            <a:headEnd/>
            <a:tailEnd/>
          </a:ln>
        </p:spPr>
        <p:txBody>
          <a:bodyPr lIns="0" tIns="0" rIns="0" bIns="0" anchor="ctr"/>
          <a:lstStyle/>
          <a:p>
            <a:pPr algn="ctr" defTabSz="822325"/>
            <a:r>
              <a:rPr lang="zh-CN" altLang="en-US" sz="2300" b="0">
                <a:solidFill>
                  <a:srgbClr val="FFFFFF"/>
                </a:solidFill>
                <a:latin typeface="Gill Sans"/>
                <a:ea typeface="宋体" charset="-122"/>
                <a:sym typeface="Gill Sans"/>
              </a:rPr>
              <a:t>设计</a:t>
            </a:r>
          </a:p>
        </p:txBody>
      </p:sp>
      <p:sp>
        <p:nvSpPr>
          <p:cNvPr id="68621" name="Rectangle 12"/>
          <p:cNvSpPr>
            <a:spLocks/>
          </p:cNvSpPr>
          <p:nvPr/>
        </p:nvSpPr>
        <p:spPr bwMode="auto">
          <a:xfrm>
            <a:off x="4549775" y="1760538"/>
            <a:ext cx="1771650" cy="536575"/>
          </a:xfrm>
          <a:prstGeom prst="rect">
            <a:avLst/>
          </a:prstGeom>
          <a:solidFill>
            <a:srgbClr val="00CCFF"/>
          </a:solidFill>
          <a:ln w="25400">
            <a:solidFill>
              <a:schemeClr val="tx1"/>
            </a:solidFill>
            <a:miter lim="800000"/>
            <a:headEnd/>
            <a:tailEnd/>
          </a:ln>
        </p:spPr>
        <p:txBody>
          <a:bodyPr lIns="0" tIns="0" rIns="0" bIns="0" anchor="ctr"/>
          <a:lstStyle/>
          <a:p>
            <a:pPr algn="ctr" defTabSz="822325"/>
            <a:r>
              <a:rPr lang="zh-CN" altLang="en-US" sz="2300" b="0">
                <a:solidFill>
                  <a:srgbClr val="FFFFFF"/>
                </a:solidFill>
                <a:latin typeface="Gill Sans"/>
                <a:ea typeface="宋体" charset="-122"/>
                <a:sym typeface="Gill Sans"/>
              </a:rPr>
              <a:t>代码</a:t>
            </a:r>
          </a:p>
        </p:txBody>
      </p:sp>
      <p:sp>
        <p:nvSpPr>
          <p:cNvPr id="68622" name="Rectangle 13"/>
          <p:cNvSpPr>
            <a:spLocks/>
          </p:cNvSpPr>
          <p:nvPr/>
        </p:nvSpPr>
        <p:spPr bwMode="auto">
          <a:xfrm>
            <a:off x="6492875" y="1760538"/>
            <a:ext cx="1771650" cy="536575"/>
          </a:xfrm>
          <a:prstGeom prst="rect">
            <a:avLst/>
          </a:prstGeom>
          <a:solidFill>
            <a:srgbClr val="3366FF"/>
          </a:solidFill>
          <a:ln w="25400">
            <a:solidFill>
              <a:schemeClr val="tx1"/>
            </a:solidFill>
            <a:miter lim="800000"/>
            <a:headEnd/>
            <a:tailEnd/>
          </a:ln>
        </p:spPr>
        <p:txBody>
          <a:bodyPr lIns="0" tIns="0" rIns="0" bIns="0" anchor="ctr"/>
          <a:lstStyle/>
          <a:p>
            <a:pPr algn="ctr" defTabSz="822325"/>
            <a:r>
              <a:rPr lang="zh-CN" altLang="en-US" sz="2300" b="0">
                <a:solidFill>
                  <a:srgbClr val="FFFFFF"/>
                </a:solidFill>
                <a:latin typeface="Gill Sans"/>
                <a:ea typeface="宋体" charset="-122"/>
                <a:sym typeface="Gill Sans"/>
              </a:rPr>
              <a:t>测试</a:t>
            </a:r>
          </a:p>
        </p:txBody>
      </p:sp>
    </p:spTree>
  </p:cSld>
  <p:clrMapOvr>
    <a:masterClrMapping/>
  </p:clrMapOvr>
  <p:transition spd="med">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idx="4294967295"/>
          </p:nvPr>
        </p:nvSpPr>
        <p:spPr>
          <a:xfrm>
            <a:off x="1571625" y="928688"/>
            <a:ext cx="5543550" cy="576262"/>
          </a:xfrm>
        </p:spPr>
        <p:txBody>
          <a:bodyPr lIns="80009" tIns="40006" rIns="80009" bIns="40006"/>
          <a:lstStyle/>
          <a:p>
            <a:pPr defTabSz="801688" eaLnBrk="1" hangingPunct="1"/>
            <a:r>
              <a:rPr lang="zh-CN" altLang="en-US" sz="4000" b="0" smtClean="0">
                <a:solidFill>
                  <a:schemeClr val="tx1"/>
                </a:solidFill>
                <a:latin typeface="微软雅黑" pitchFamily="34" charset="-122"/>
                <a:ea typeface="微软雅黑" pitchFamily="34" charset="-122"/>
              </a:rPr>
              <a:t>目      录</a:t>
            </a:r>
            <a:endParaRPr lang="en-US" altLang="zh-CN" sz="4000" b="0" smtClean="0">
              <a:solidFill>
                <a:schemeClr val="tx1"/>
              </a:solidFill>
              <a:latin typeface="微软雅黑" pitchFamily="34" charset="-122"/>
              <a:ea typeface="微软雅黑" pitchFamily="34" charset="-122"/>
            </a:endParaRPr>
          </a:p>
        </p:txBody>
      </p:sp>
      <p:sp>
        <p:nvSpPr>
          <p:cNvPr id="43010" name="内容占位符 2"/>
          <p:cNvSpPr>
            <a:spLocks noGrp="1"/>
          </p:cNvSpPr>
          <p:nvPr>
            <p:ph idx="4294967295"/>
          </p:nvPr>
        </p:nvSpPr>
        <p:spPr>
          <a:xfrm>
            <a:off x="1006475" y="2101850"/>
            <a:ext cx="7156450" cy="3541713"/>
          </a:xfrm>
        </p:spPr>
        <p:txBody>
          <a:bodyPr lIns="80025" tIns="40014" rIns="80025" bIns="40014"/>
          <a:lstStyle/>
          <a:p>
            <a:pPr eaLnBrk="1" hangingPunct="1">
              <a:buClr>
                <a:srgbClr val="990000"/>
              </a:buClr>
              <a:buSzPct val="60000"/>
              <a:buFont typeface="Wingdings" pitchFamily="2" charset="2"/>
              <a:buChar char="n"/>
            </a:pPr>
            <a:r>
              <a:rPr lang="zh-CN" altLang="en-US" sz="3200" smtClean="0">
                <a:solidFill>
                  <a:srgbClr val="990000"/>
                </a:solidFill>
                <a:latin typeface="微软雅黑" pitchFamily="34" charset="-122"/>
                <a:ea typeface="微软雅黑" pitchFamily="34" charset="-122"/>
              </a:rPr>
              <a:t>敏捷概述</a:t>
            </a:r>
          </a:p>
          <a:p>
            <a:pPr eaLnBrk="1" hangingPunct="1">
              <a:buClr>
                <a:schemeClr val="tx1"/>
              </a:buClr>
              <a:buSzPct val="60000"/>
              <a:buFont typeface="Wingdings" pitchFamily="2" charset="2"/>
              <a:buChar char="n"/>
            </a:pPr>
            <a:r>
              <a:rPr lang="en-US" altLang="zh-CN" sz="3200" smtClean="0">
                <a:latin typeface="微软雅黑" pitchFamily="34" charset="-122"/>
                <a:ea typeface="微软雅黑" pitchFamily="34" charset="-122"/>
              </a:rPr>
              <a:t>SCRUM</a:t>
            </a:r>
            <a:r>
              <a:rPr lang="zh-CN" altLang="en-US" sz="3200" smtClean="0">
                <a:latin typeface="微软雅黑" pitchFamily="34" charset="-122"/>
                <a:ea typeface="微软雅黑" pitchFamily="34" charset="-122"/>
              </a:rPr>
              <a:t>简介</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角色</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活动</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工作产品</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endParaRPr lang="en-US" altLang="zh-CN" sz="3200" smtClean="0">
              <a:latin typeface="微软雅黑" pitchFamily="34" charset="-122"/>
              <a:ea typeface="微软雅黑" pitchFamily="34" charset="-122"/>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
          <p:cNvSpPr>
            <a:spLocks noGrp="1"/>
          </p:cNvSpPr>
          <p:nvPr>
            <p:ph type="sldNum" sz="quarter" idx="12"/>
          </p:nvPr>
        </p:nvSpPr>
        <p:spPr>
          <a:noFill/>
        </p:spPr>
        <p:txBody>
          <a:bodyPr/>
          <a:lstStyle/>
          <a:p>
            <a:fld id="{3018351E-6ED1-4D7B-9A0A-55391EB7AD19}" type="slidenum">
              <a:rPr lang="en-US" altLang="zh-CN" smtClean="0">
                <a:ea typeface="宋体" charset="-122"/>
              </a:rPr>
              <a:pPr/>
              <a:t>20</a:t>
            </a:fld>
            <a:endParaRPr lang="en-US" altLang="zh-CN" smtClean="0">
              <a:ea typeface="宋体" charset="-122"/>
            </a:endParaRPr>
          </a:p>
        </p:txBody>
      </p:sp>
      <p:sp>
        <p:nvSpPr>
          <p:cNvPr id="70658" name="Rectangle 1"/>
          <p:cNvSpPr>
            <a:spLocks noGrp="1" noChangeArrowheads="1"/>
          </p:cNvSpPr>
          <p:nvPr>
            <p:ph type="title" idx="4294967295"/>
          </p:nvPr>
        </p:nvSpPr>
        <p:spPr/>
        <p:txBody>
          <a:bodyPr lIns="34290" tIns="34290" rIns="34290" bIns="34290"/>
          <a:lstStyle/>
          <a:p>
            <a:pPr eaLnBrk="1" hangingPunct="1"/>
            <a:r>
              <a:rPr lang="zh-CN" altLang="en-US" smtClean="0"/>
              <a:t>确保一个迭代周期的稳定</a:t>
            </a:r>
          </a:p>
        </p:txBody>
      </p:sp>
      <p:sp>
        <p:nvSpPr>
          <p:cNvPr id="70659" name="Rectangle 2"/>
          <p:cNvSpPr>
            <a:spLocks noGrp="1" noChangeArrowheads="1"/>
          </p:cNvSpPr>
          <p:nvPr>
            <p:ph type="body" idx="4294967295"/>
          </p:nvPr>
        </p:nvSpPr>
        <p:spPr>
          <a:xfrm>
            <a:off x="457200" y="5048250"/>
            <a:ext cx="8229600" cy="1044575"/>
          </a:xfrm>
        </p:spPr>
        <p:txBody>
          <a:bodyPr lIns="34290" tIns="34290" rIns="34290" bIns="34290"/>
          <a:lstStyle/>
          <a:p>
            <a:pPr marL="698500" indent="-444500" eaLnBrk="1" hangingPunct="1"/>
            <a:r>
              <a:rPr lang="zh-CN" altLang="en-US" smtClean="0"/>
              <a:t>一个迭代周期的长短的设定取决于您能够保障多长时间需求变化不影响到产品开发</a:t>
            </a:r>
          </a:p>
        </p:txBody>
      </p:sp>
      <p:grpSp>
        <p:nvGrpSpPr>
          <p:cNvPr id="70660" name="Group 4"/>
          <p:cNvGrpSpPr>
            <a:grpSpLocks/>
          </p:cNvGrpSpPr>
          <p:nvPr/>
        </p:nvGrpSpPr>
        <p:grpSpPr bwMode="auto">
          <a:xfrm>
            <a:off x="2514600" y="1693863"/>
            <a:ext cx="3578225" cy="2754312"/>
            <a:chOff x="0" y="0"/>
            <a:chExt cx="2504" cy="1927"/>
          </a:xfrm>
        </p:grpSpPr>
        <p:pic>
          <p:nvPicPr>
            <p:cNvPr id="70665" name="Picture 5"/>
            <p:cNvPicPr>
              <a:picLocks noChangeArrowheads="1"/>
            </p:cNvPicPr>
            <p:nvPr/>
          </p:nvPicPr>
          <p:blipFill>
            <a:blip r:embed="rId3"/>
            <a:srcRect/>
            <a:stretch>
              <a:fillRect/>
            </a:stretch>
          </p:blipFill>
          <p:spPr bwMode="auto">
            <a:xfrm>
              <a:off x="0" y="0"/>
              <a:ext cx="2504" cy="1927"/>
            </a:xfrm>
            <a:prstGeom prst="rect">
              <a:avLst/>
            </a:prstGeom>
            <a:noFill/>
            <a:ln w="9525">
              <a:noFill/>
              <a:miter lim="800000"/>
              <a:headEnd/>
              <a:tailEnd/>
            </a:ln>
          </p:spPr>
        </p:pic>
        <p:sp>
          <p:nvSpPr>
            <p:cNvPr id="70666" name="Rectangle 6"/>
            <p:cNvSpPr>
              <a:spLocks/>
            </p:cNvSpPr>
            <p:nvPr/>
          </p:nvSpPr>
          <p:spPr bwMode="auto">
            <a:xfrm>
              <a:off x="224" y="254"/>
              <a:ext cx="2056" cy="1408"/>
            </a:xfrm>
            <a:prstGeom prst="rect">
              <a:avLst/>
            </a:prstGeom>
            <a:solidFill>
              <a:srgbClr val="FFFFFF"/>
            </a:solidFill>
            <a:ln w="9525">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70661" name="Group 7"/>
          <p:cNvGrpSpPr>
            <a:grpSpLocks/>
          </p:cNvGrpSpPr>
          <p:nvPr/>
        </p:nvGrpSpPr>
        <p:grpSpPr bwMode="auto">
          <a:xfrm>
            <a:off x="3379788" y="2092325"/>
            <a:ext cx="1855787" cy="1954213"/>
            <a:chOff x="0" y="0"/>
            <a:chExt cx="1298" cy="1368"/>
          </a:xfrm>
        </p:grpSpPr>
        <p:pic>
          <p:nvPicPr>
            <p:cNvPr id="70663" name="Picture 8"/>
            <p:cNvPicPr>
              <a:picLocks noChangeAspect="1" noChangeArrowheads="1"/>
            </p:cNvPicPr>
            <p:nvPr/>
          </p:nvPicPr>
          <p:blipFill>
            <a:blip r:embed="rId4"/>
            <a:srcRect/>
            <a:stretch>
              <a:fillRect/>
            </a:stretch>
          </p:blipFill>
          <p:spPr bwMode="auto">
            <a:xfrm>
              <a:off x="0" y="279"/>
              <a:ext cx="1298" cy="1089"/>
            </a:xfrm>
            <a:prstGeom prst="rect">
              <a:avLst/>
            </a:prstGeom>
            <a:noFill/>
            <a:ln w="9525">
              <a:noFill/>
              <a:miter lim="800000"/>
              <a:headEnd/>
              <a:tailEnd/>
            </a:ln>
          </p:spPr>
        </p:pic>
        <p:pic>
          <p:nvPicPr>
            <p:cNvPr id="70664" name="Picture 9"/>
            <p:cNvPicPr>
              <a:picLocks noChangeAspect="1" noChangeArrowheads="1"/>
            </p:cNvPicPr>
            <p:nvPr/>
          </p:nvPicPr>
          <p:blipFill>
            <a:blip r:embed="rId5"/>
            <a:srcRect/>
            <a:stretch>
              <a:fillRect/>
            </a:stretch>
          </p:blipFill>
          <p:spPr bwMode="auto">
            <a:xfrm>
              <a:off x="98" y="0"/>
              <a:ext cx="623" cy="500"/>
            </a:xfrm>
            <a:prstGeom prst="rect">
              <a:avLst/>
            </a:prstGeom>
            <a:noFill/>
            <a:ln w="9525">
              <a:noFill/>
              <a:miter lim="800000"/>
              <a:headEnd/>
              <a:tailEnd/>
            </a:ln>
          </p:spPr>
        </p:pic>
      </p:grpSp>
      <p:sp>
        <p:nvSpPr>
          <p:cNvPr id="70662" name="AutoShape 16"/>
          <p:cNvSpPr>
            <a:spLocks noChangeArrowheads="1"/>
          </p:cNvSpPr>
          <p:nvPr/>
        </p:nvSpPr>
        <p:spPr bwMode="auto">
          <a:xfrm>
            <a:off x="1096963" y="1577975"/>
            <a:ext cx="1344612" cy="1003300"/>
          </a:xfrm>
          <a:prstGeom prst="lightningBolt">
            <a:avLst/>
          </a:prstGeom>
          <a:solidFill>
            <a:srgbClr val="99CCFF"/>
          </a:solidFill>
          <a:ln w="9525">
            <a:solidFill>
              <a:srgbClr val="006CD8"/>
            </a:solidFill>
            <a:miter lim="800000"/>
            <a:headEnd/>
            <a:tailEnd/>
          </a:ln>
        </p:spPr>
        <p:txBody>
          <a:bodyPr wrap="none" lIns="82296" tIns="41148" rIns="82296" bIns="41148" anchor="ctr"/>
          <a:lstStyle/>
          <a:p>
            <a:pPr algn="ctr" defTabSz="822325"/>
            <a:r>
              <a:rPr lang="zh-CN" altLang="en-US" sz="1800" b="0">
                <a:solidFill>
                  <a:schemeClr val="tx1"/>
                </a:solidFill>
                <a:latin typeface="Tahoma" pitchFamily="34" charset="0"/>
                <a:ea typeface="宋体" charset="-122"/>
                <a:sym typeface="Gill Sans"/>
              </a:rPr>
              <a:t>变化</a:t>
            </a:r>
          </a:p>
        </p:txBody>
      </p:sp>
    </p:spTree>
  </p:cSld>
  <p:clrMapOvr>
    <a:masterClrMapping/>
  </p:clrMapOvr>
  <p:transition spd="med">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3"/>
          <p:cNvSpPr>
            <a:spLocks noGrp="1"/>
          </p:cNvSpPr>
          <p:nvPr>
            <p:ph type="sldNum" sz="quarter" idx="12"/>
          </p:nvPr>
        </p:nvSpPr>
        <p:spPr>
          <a:noFill/>
        </p:spPr>
        <p:txBody>
          <a:bodyPr/>
          <a:lstStyle/>
          <a:p>
            <a:fld id="{B76E5EDE-AF7E-4AEC-9D96-61FF82A2746F}" type="slidenum">
              <a:rPr lang="en-US" altLang="zh-CN" smtClean="0">
                <a:ea typeface="宋体" charset="-122"/>
              </a:rPr>
              <a:pPr/>
              <a:t>21</a:t>
            </a:fld>
            <a:endParaRPr lang="en-US" altLang="zh-CN" smtClean="0">
              <a:ea typeface="宋体" charset="-122"/>
            </a:endParaRPr>
          </a:p>
        </p:txBody>
      </p:sp>
      <p:sp>
        <p:nvSpPr>
          <p:cNvPr id="72706" name="Rectangle 1"/>
          <p:cNvSpPr>
            <a:spLocks noGrp="1" noChangeArrowheads="1"/>
          </p:cNvSpPr>
          <p:nvPr>
            <p:ph type="title" idx="4294967295"/>
          </p:nvPr>
        </p:nvSpPr>
        <p:spPr>
          <a:xfrm>
            <a:off x="2071688" y="857250"/>
            <a:ext cx="8229600" cy="720725"/>
          </a:xfrm>
        </p:spPr>
        <p:txBody>
          <a:bodyPr lIns="34290" tIns="34290" rIns="34290" bIns="34290"/>
          <a:lstStyle/>
          <a:p>
            <a:pPr eaLnBrk="1" hangingPunct="1"/>
            <a:r>
              <a:rPr lang="en-US" altLang="zh-CN" smtClean="0"/>
              <a:t>Scrum </a:t>
            </a:r>
            <a:r>
              <a:rPr lang="zh-CN" altLang="en-US" smtClean="0"/>
              <a:t>结构框架</a:t>
            </a:r>
          </a:p>
        </p:txBody>
      </p:sp>
      <p:grpSp>
        <p:nvGrpSpPr>
          <p:cNvPr id="72707" name="Group 2"/>
          <p:cNvGrpSpPr>
            <a:grpSpLocks/>
          </p:cNvGrpSpPr>
          <p:nvPr/>
        </p:nvGrpSpPr>
        <p:grpSpPr bwMode="auto">
          <a:xfrm>
            <a:off x="650875" y="971550"/>
            <a:ext cx="3727450" cy="1839913"/>
            <a:chOff x="0" y="0"/>
            <a:chExt cx="2608" cy="1288"/>
          </a:xfrm>
        </p:grpSpPr>
        <p:sp>
          <p:nvSpPr>
            <p:cNvPr id="2" name="AutoShape 3"/>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72728" name="Rectangle 4"/>
            <p:cNvSpPr>
              <a:spLocks/>
            </p:cNvSpPr>
            <p:nvPr/>
          </p:nvSpPr>
          <p:spPr bwMode="auto">
            <a:xfrm>
              <a:off x="96" y="392"/>
              <a:ext cx="1768" cy="832"/>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产品经理</a:t>
              </a:r>
            </a:p>
            <a:p>
              <a:pPr defTabSz="822325">
                <a:buClr>
                  <a:srgbClr val="FFFFFF"/>
                </a:buClr>
                <a:buSzPct val="125000"/>
                <a:buFont typeface="Gill Sans"/>
                <a:buChar char="•"/>
                <a:tabLst>
                  <a:tab pos="960438" algn="l"/>
                </a:tabLst>
              </a:pPr>
              <a:r>
                <a:rPr lang="en-US" altLang="zh-CN" sz="2500" b="0">
                  <a:solidFill>
                    <a:srgbClr val="FFFFFF"/>
                  </a:solidFill>
                  <a:latin typeface="Gill Sans"/>
                  <a:ea typeface="宋体" charset="-122"/>
                  <a:sym typeface="Gill Sans"/>
                </a:rPr>
                <a:t>ScrumMaster</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团队</a:t>
              </a:r>
            </a:p>
          </p:txBody>
        </p:sp>
        <p:sp>
          <p:nvSpPr>
            <p:cNvPr id="72729" name="Rectangle 5"/>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30"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31" name="AutoShape 7"/>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32" name="Rectangle 8"/>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33" name="Rectangle 9"/>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34" name="Rectangle 10"/>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角色</a:t>
              </a:r>
            </a:p>
          </p:txBody>
        </p:sp>
      </p:grpSp>
      <p:grpSp>
        <p:nvGrpSpPr>
          <p:cNvPr id="72708" name="Group 11"/>
          <p:cNvGrpSpPr>
            <a:grpSpLocks/>
          </p:cNvGrpSpPr>
          <p:nvPr/>
        </p:nvGrpSpPr>
        <p:grpSpPr bwMode="auto">
          <a:xfrm>
            <a:off x="2846388" y="2422525"/>
            <a:ext cx="4262437" cy="2274888"/>
            <a:chOff x="0" y="0"/>
            <a:chExt cx="2608" cy="1592"/>
          </a:xfrm>
        </p:grpSpPr>
        <p:sp>
          <p:nvSpPr>
            <p:cNvPr id="3" name="AutoShape 12"/>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72720" name="Rectangle 13"/>
            <p:cNvSpPr>
              <a:spLocks/>
            </p:cNvSpPr>
            <p:nvPr/>
          </p:nvSpPr>
          <p:spPr bwMode="auto">
            <a:xfrm>
              <a:off x="96" y="392"/>
              <a:ext cx="2320" cy="1088"/>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迭代计划</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迭代验收</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迭代回顾</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每天召开的 </a:t>
              </a:r>
              <a:r>
                <a:rPr lang="en-US" altLang="zh-CN" sz="2500" b="0">
                  <a:solidFill>
                    <a:srgbClr val="FFFFFF"/>
                  </a:solidFill>
                  <a:latin typeface="Gill Sans"/>
                  <a:ea typeface="宋体" charset="-122"/>
                  <a:sym typeface="Gill Sans"/>
                </a:rPr>
                <a:t>scrum </a:t>
              </a:r>
              <a:r>
                <a:rPr lang="zh-CN" altLang="en-US" sz="2500" b="0">
                  <a:solidFill>
                    <a:srgbClr val="FFFFFF"/>
                  </a:solidFill>
                  <a:latin typeface="Gill Sans"/>
                  <a:ea typeface="宋体" charset="-122"/>
                  <a:sym typeface="Gill Sans"/>
                </a:rPr>
                <a:t>会议</a:t>
              </a:r>
            </a:p>
          </p:txBody>
        </p:sp>
        <p:sp>
          <p:nvSpPr>
            <p:cNvPr id="72721" name="Rectangle 14"/>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22"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23" name="AutoShape 16"/>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24" name="Rectangle 17"/>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25" name="Rectangle 18"/>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26" name="Rectangle 19"/>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endParaRPr lang="zh-CN" altLang="en-US" sz="2900" b="0">
                <a:solidFill>
                  <a:srgbClr val="FFFFFF"/>
                </a:solidFill>
                <a:latin typeface="Gill Sans"/>
                <a:ea typeface="宋体" charset="-122"/>
                <a:sym typeface="Gill Sans"/>
              </a:endParaRPr>
            </a:p>
          </p:txBody>
        </p:sp>
      </p:grpSp>
      <p:grpSp>
        <p:nvGrpSpPr>
          <p:cNvPr id="72709" name="Group 20"/>
          <p:cNvGrpSpPr>
            <a:grpSpLocks/>
          </p:cNvGrpSpPr>
          <p:nvPr/>
        </p:nvGrpSpPr>
        <p:grpSpPr bwMode="auto">
          <a:xfrm>
            <a:off x="4594225" y="4594225"/>
            <a:ext cx="3727450" cy="1841500"/>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72712" name="Rectangle 22"/>
            <p:cNvSpPr>
              <a:spLocks/>
            </p:cNvSpPr>
            <p:nvPr/>
          </p:nvSpPr>
          <p:spPr bwMode="auto">
            <a:xfrm>
              <a:off x="96" y="392"/>
              <a:ext cx="2376" cy="832"/>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产品</a:t>
              </a:r>
              <a:r>
                <a:rPr lang="en-US" altLang="zh-CN" sz="2500" b="0">
                  <a:solidFill>
                    <a:srgbClr val="FFFFFF"/>
                  </a:solidFill>
                  <a:latin typeface="Gill Sans"/>
                  <a:ea typeface="宋体" charset="-122"/>
                  <a:sym typeface="Gill Sans"/>
                </a:rPr>
                <a:t>backlog</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 </a:t>
              </a:r>
              <a:r>
                <a:rPr lang="en-US" altLang="zh-CN" sz="2500" b="0">
                  <a:solidFill>
                    <a:srgbClr val="FFFFFF"/>
                  </a:solidFill>
                  <a:latin typeface="Gill Sans"/>
                  <a:ea typeface="宋体" charset="-122"/>
                  <a:sym typeface="Gill Sans"/>
                </a:rPr>
                <a:t>backlog</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进度曲线图</a:t>
              </a:r>
            </a:p>
          </p:txBody>
        </p:sp>
        <p:sp>
          <p:nvSpPr>
            <p:cNvPr id="72713" name="Rectangle 23"/>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14"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15" name="AutoShape 25"/>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2716" name="Rectangle 26"/>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17" name="Rectangle 27"/>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2718" name="Rectangle 28"/>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工作产品</a:t>
              </a:r>
            </a:p>
          </p:txBody>
        </p:sp>
      </p:grpSp>
      <p:sp>
        <p:nvSpPr>
          <p:cNvPr id="72710" name="Rectangle 10"/>
          <p:cNvSpPr>
            <a:spLocks/>
          </p:cNvSpPr>
          <p:nvPr/>
        </p:nvSpPr>
        <p:spPr bwMode="auto">
          <a:xfrm>
            <a:off x="3214688" y="2428875"/>
            <a:ext cx="1909762" cy="503238"/>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活动</a:t>
            </a:r>
          </a:p>
        </p:txBody>
      </p:sp>
    </p:spTree>
  </p:cSld>
  <p:clrMapOvr>
    <a:masterClrMapping/>
  </p:clrMapOvr>
  <p:transition spd="med">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idx="4294967295"/>
          </p:nvPr>
        </p:nvSpPr>
        <p:spPr>
          <a:xfrm>
            <a:off x="1571625" y="928688"/>
            <a:ext cx="5543550" cy="576262"/>
          </a:xfrm>
        </p:spPr>
        <p:txBody>
          <a:bodyPr lIns="80009" tIns="40006" rIns="80009" bIns="40006"/>
          <a:lstStyle/>
          <a:p>
            <a:pPr defTabSz="801688" eaLnBrk="1" hangingPunct="1"/>
            <a:r>
              <a:rPr lang="zh-CN" altLang="en-US" sz="4000" b="0" smtClean="0">
                <a:solidFill>
                  <a:schemeClr val="tx1"/>
                </a:solidFill>
                <a:latin typeface="微软雅黑" pitchFamily="34" charset="-122"/>
                <a:ea typeface="微软雅黑" pitchFamily="34" charset="-122"/>
              </a:rPr>
              <a:t>目      录</a:t>
            </a:r>
            <a:endParaRPr lang="en-US" altLang="zh-CN" sz="4000" b="0" smtClean="0">
              <a:solidFill>
                <a:schemeClr val="tx1"/>
              </a:solidFill>
              <a:latin typeface="微软雅黑" pitchFamily="34" charset="-122"/>
              <a:ea typeface="微软雅黑" pitchFamily="34" charset="-122"/>
            </a:endParaRPr>
          </a:p>
        </p:txBody>
      </p:sp>
      <p:sp>
        <p:nvSpPr>
          <p:cNvPr id="74754" name="内容占位符 2"/>
          <p:cNvSpPr>
            <a:spLocks noGrp="1"/>
          </p:cNvSpPr>
          <p:nvPr>
            <p:ph idx="4294967295"/>
          </p:nvPr>
        </p:nvSpPr>
        <p:spPr>
          <a:xfrm>
            <a:off x="1006475" y="2101850"/>
            <a:ext cx="7156450" cy="3541713"/>
          </a:xfrm>
        </p:spPr>
        <p:txBody>
          <a:bodyPr lIns="80025" tIns="40014" rIns="80025" bIns="40014"/>
          <a:lstStyle/>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敏捷概述</a:t>
            </a:r>
          </a:p>
          <a:p>
            <a:pPr eaLnBrk="1" hangingPunct="1">
              <a:buClr>
                <a:schemeClr val="tx1"/>
              </a:buClr>
              <a:buSzPct val="60000"/>
              <a:buFont typeface="Wingdings" pitchFamily="2" charset="2"/>
              <a:buChar char="n"/>
            </a:pPr>
            <a:r>
              <a:rPr lang="en-US" altLang="zh-CN" sz="3200" smtClean="0">
                <a:latin typeface="微软雅黑" pitchFamily="34" charset="-122"/>
                <a:ea typeface="微软雅黑" pitchFamily="34" charset="-122"/>
              </a:rPr>
              <a:t>SCRUM</a:t>
            </a:r>
            <a:r>
              <a:rPr lang="zh-CN" altLang="en-US" sz="3200" smtClean="0">
                <a:latin typeface="微软雅黑" pitchFamily="34" charset="-122"/>
                <a:ea typeface="微软雅黑" pitchFamily="34" charset="-122"/>
              </a:rPr>
              <a:t>简介</a:t>
            </a:r>
          </a:p>
          <a:p>
            <a:pPr eaLnBrk="1" hangingPunct="1">
              <a:buClr>
                <a:schemeClr val="tx1"/>
              </a:buClr>
              <a:buSzPct val="60000"/>
              <a:buFont typeface="Wingdings" pitchFamily="2" charset="2"/>
              <a:buChar char="n"/>
            </a:pPr>
            <a:r>
              <a:rPr lang="zh-CN" altLang="en-US" sz="3200" smtClean="0">
                <a:solidFill>
                  <a:srgbClr val="990000"/>
                </a:solidFill>
                <a:latin typeface="微软雅黑" pitchFamily="34" charset="-122"/>
                <a:ea typeface="微软雅黑" pitchFamily="34" charset="-122"/>
              </a:rPr>
              <a:t>角色</a:t>
            </a:r>
            <a:endParaRPr lang="en-US" altLang="zh-CN" sz="3200" smtClean="0">
              <a:solidFill>
                <a:srgbClr val="990000"/>
              </a:solidFill>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活动</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工作产品</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endParaRPr lang="zh-CN" altLang="en-US" sz="3200" smtClean="0">
              <a:latin typeface="微软雅黑" pitchFamily="34" charset="-122"/>
              <a:ea typeface="微软雅黑" pitchFamily="34" charset="-122"/>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1"/>
          <p:cNvSpPr>
            <a:spLocks noGrp="1"/>
          </p:cNvSpPr>
          <p:nvPr>
            <p:ph type="sldNum" sz="quarter" idx="12"/>
          </p:nvPr>
        </p:nvSpPr>
        <p:spPr>
          <a:noFill/>
        </p:spPr>
        <p:txBody>
          <a:bodyPr/>
          <a:lstStyle/>
          <a:p>
            <a:fld id="{2383390E-CE56-4431-927D-7B1083F38FC1}" type="slidenum">
              <a:rPr lang="en-US" altLang="zh-CN" smtClean="0">
                <a:ea typeface="宋体" charset="-122"/>
              </a:rPr>
              <a:pPr/>
              <a:t>23</a:t>
            </a:fld>
            <a:endParaRPr lang="en-US" altLang="zh-CN" smtClean="0">
              <a:ea typeface="宋体" charset="-122"/>
            </a:endParaRPr>
          </a:p>
        </p:txBody>
      </p:sp>
      <p:pic>
        <p:nvPicPr>
          <p:cNvPr id="76802" name="Picture 2"/>
          <p:cNvPicPr>
            <a:picLocks noChangeAspect="1" noChangeArrowheads="1"/>
          </p:cNvPicPr>
          <p:nvPr/>
        </p:nvPicPr>
        <p:blipFill>
          <a:blip r:embed="rId2"/>
          <a:srcRect/>
          <a:stretch>
            <a:fillRect/>
          </a:stretch>
        </p:blipFill>
        <p:spPr bwMode="auto">
          <a:xfrm>
            <a:off x="1000125" y="1785938"/>
            <a:ext cx="7342188" cy="3000375"/>
          </a:xfrm>
          <a:prstGeom prst="rect">
            <a:avLst/>
          </a:prstGeom>
          <a:noFill/>
          <a:ln w="9525" algn="ctr">
            <a:noFill/>
            <a:miter lim="800000"/>
            <a:headEnd/>
            <a:tailEnd/>
          </a:ln>
        </p:spPr>
      </p:pic>
      <p:sp>
        <p:nvSpPr>
          <p:cNvPr id="4" name="Rectangle 1"/>
          <p:cNvSpPr txBox="1">
            <a:spLocks noChangeArrowheads="1"/>
          </p:cNvSpPr>
          <p:nvPr/>
        </p:nvSpPr>
        <p:spPr bwMode="auto">
          <a:xfrm>
            <a:off x="468313" y="1052513"/>
            <a:ext cx="8229600" cy="720725"/>
          </a:xfrm>
          <a:prstGeom prst="rect">
            <a:avLst/>
          </a:prstGeom>
          <a:noFill/>
          <a:ln w="9525">
            <a:noFill/>
            <a:miter lim="800000"/>
            <a:headEnd/>
            <a:tailEnd/>
          </a:ln>
          <a:effectLst/>
        </p:spPr>
        <p:txBody>
          <a:bodyPr lIns="34290" tIns="34290" rIns="34290" bIns="34290" anchor="ctr"/>
          <a:lstStyle/>
          <a:p>
            <a:pPr algn="ctr">
              <a:defRPr/>
            </a:pPr>
            <a:r>
              <a:rPr lang="en-US" altLang="zh-CN" sz="3200" kern="0" dirty="0">
                <a:latin typeface="+mj-lt"/>
                <a:ea typeface="+mj-ea"/>
                <a:cs typeface="+mj-cs"/>
              </a:rPr>
              <a:t>SCRUM</a:t>
            </a:r>
            <a:r>
              <a:rPr lang="zh-CN" altLang="en-US" sz="3200" kern="0" dirty="0">
                <a:latin typeface="+mj-lt"/>
                <a:ea typeface="+mj-ea"/>
                <a:cs typeface="+mj-cs"/>
              </a:rPr>
              <a:t>开发团队的组建</a:t>
            </a:r>
            <a:endParaRPr lang="en-US" altLang="zh-CN" sz="3200" kern="0" dirty="0">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a:spLocks noGrp="1"/>
          </p:cNvSpPr>
          <p:nvPr>
            <p:ph type="sldNum" sz="quarter" idx="12"/>
          </p:nvPr>
        </p:nvSpPr>
        <p:spPr>
          <a:noFill/>
        </p:spPr>
        <p:txBody>
          <a:bodyPr/>
          <a:lstStyle/>
          <a:p>
            <a:fld id="{453B991A-99E3-4075-B15E-9C91B9EE629C}" type="slidenum">
              <a:rPr lang="en-US" altLang="zh-CN" smtClean="0">
                <a:ea typeface="宋体" charset="-122"/>
              </a:rPr>
              <a:pPr/>
              <a:t>24</a:t>
            </a:fld>
            <a:endParaRPr lang="en-US" altLang="zh-CN" smtClean="0">
              <a:ea typeface="宋体" charset="-122"/>
            </a:endParaRPr>
          </a:p>
        </p:txBody>
      </p:sp>
      <p:pic>
        <p:nvPicPr>
          <p:cNvPr id="77826" name="Picture 2"/>
          <p:cNvPicPr>
            <a:picLocks noChangeAspect="1" noChangeArrowheads="1"/>
          </p:cNvPicPr>
          <p:nvPr/>
        </p:nvPicPr>
        <p:blipFill>
          <a:blip r:embed="rId2"/>
          <a:srcRect/>
          <a:stretch>
            <a:fillRect/>
          </a:stretch>
        </p:blipFill>
        <p:spPr bwMode="auto">
          <a:xfrm>
            <a:off x="642938" y="1500188"/>
            <a:ext cx="8027987" cy="4495800"/>
          </a:xfrm>
          <a:prstGeom prst="rect">
            <a:avLst/>
          </a:prstGeom>
          <a:noFill/>
          <a:ln w="9525" algn="ctr">
            <a:noFill/>
            <a:miter lim="800000"/>
            <a:headEnd/>
            <a:tailEnd/>
          </a:ln>
        </p:spPr>
      </p:pic>
      <p:sp>
        <p:nvSpPr>
          <p:cNvPr id="4" name="Rectangle 1"/>
          <p:cNvSpPr txBox="1">
            <a:spLocks noChangeArrowheads="1"/>
          </p:cNvSpPr>
          <p:nvPr/>
        </p:nvSpPr>
        <p:spPr bwMode="auto">
          <a:xfrm>
            <a:off x="428625" y="785813"/>
            <a:ext cx="8229600" cy="720725"/>
          </a:xfrm>
          <a:prstGeom prst="rect">
            <a:avLst/>
          </a:prstGeom>
          <a:noFill/>
          <a:ln w="9525">
            <a:noFill/>
            <a:miter lim="800000"/>
            <a:headEnd/>
            <a:tailEnd/>
          </a:ln>
          <a:effectLst/>
        </p:spPr>
        <p:txBody>
          <a:bodyPr lIns="34290" tIns="34290" rIns="34290" bIns="34290" anchor="ctr"/>
          <a:lstStyle/>
          <a:p>
            <a:pPr algn="ctr">
              <a:defRPr/>
            </a:pPr>
            <a:r>
              <a:rPr lang="en-US" altLang="zh-CN" sz="3200" kern="0" dirty="0">
                <a:latin typeface="+mj-lt"/>
                <a:ea typeface="+mj-ea"/>
                <a:cs typeface="+mj-cs"/>
              </a:rPr>
              <a:t>SCRUM</a:t>
            </a:r>
            <a:r>
              <a:rPr lang="zh-CN" altLang="en-US" sz="3200" kern="0" dirty="0">
                <a:latin typeface="+mj-lt"/>
                <a:ea typeface="+mj-ea"/>
                <a:cs typeface="+mj-cs"/>
              </a:rPr>
              <a:t>角色</a:t>
            </a:r>
            <a:endParaRPr lang="en-US" altLang="zh-CN" sz="3200" kern="0" dirty="0">
              <a:latin typeface="+mj-lt"/>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1"/>
          <p:cNvSpPr>
            <a:spLocks noGrp="1"/>
          </p:cNvSpPr>
          <p:nvPr>
            <p:ph type="sldNum" sz="quarter" idx="12"/>
          </p:nvPr>
        </p:nvSpPr>
        <p:spPr>
          <a:noFill/>
        </p:spPr>
        <p:txBody>
          <a:bodyPr/>
          <a:lstStyle/>
          <a:p>
            <a:fld id="{A06B066A-E3D3-4B8D-A9B1-992B643D319C}" type="slidenum">
              <a:rPr lang="en-US" altLang="zh-CN" smtClean="0">
                <a:ea typeface="宋体" charset="-122"/>
              </a:rPr>
              <a:pPr/>
              <a:t>25</a:t>
            </a:fld>
            <a:endParaRPr lang="en-US" altLang="zh-CN" smtClean="0">
              <a:ea typeface="宋体" charset="-122"/>
            </a:endParaRPr>
          </a:p>
        </p:txBody>
      </p:sp>
      <p:pic>
        <p:nvPicPr>
          <p:cNvPr id="78850" name="Picture 2"/>
          <p:cNvPicPr>
            <a:picLocks noChangeAspect="1" noChangeArrowheads="1"/>
          </p:cNvPicPr>
          <p:nvPr/>
        </p:nvPicPr>
        <p:blipFill>
          <a:blip r:embed="rId2"/>
          <a:srcRect/>
          <a:stretch>
            <a:fillRect/>
          </a:stretch>
        </p:blipFill>
        <p:spPr bwMode="auto">
          <a:xfrm>
            <a:off x="1214438" y="1714500"/>
            <a:ext cx="6646862" cy="4610100"/>
          </a:xfrm>
          <a:prstGeom prst="rect">
            <a:avLst/>
          </a:prstGeom>
          <a:noFill/>
          <a:ln w="9525" algn="ctr">
            <a:noFill/>
            <a:miter lim="800000"/>
            <a:headEnd/>
            <a:tailEnd/>
          </a:ln>
        </p:spPr>
      </p:pic>
      <p:sp>
        <p:nvSpPr>
          <p:cNvPr id="4" name="Rectangle 1"/>
          <p:cNvSpPr txBox="1">
            <a:spLocks noChangeArrowheads="1"/>
          </p:cNvSpPr>
          <p:nvPr/>
        </p:nvSpPr>
        <p:spPr bwMode="auto">
          <a:xfrm>
            <a:off x="468313" y="1052513"/>
            <a:ext cx="8229600" cy="720725"/>
          </a:xfrm>
          <a:prstGeom prst="rect">
            <a:avLst/>
          </a:prstGeom>
          <a:noFill/>
          <a:ln w="9525">
            <a:noFill/>
            <a:miter lim="800000"/>
            <a:headEnd/>
            <a:tailEnd/>
          </a:ln>
          <a:effectLst/>
        </p:spPr>
        <p:txBody>
          <a:bodyPr lIns="34290" tIns="34290" rIns="34290" bIns="34290" anchor="ctr"/>
          <a:lstStyle/>
          <a:p>
            <a:pPr algn="ctr">
              <a:defRPr/>
            </a:pPr>
            <a:r>
              <a:rPr lang="en-US" altLang="zh-CN" sz="3200" kern="0" dirty="0">
                <a:latin typeface="+mj-lt"/>
                <a:ea typeface="+mj-ea"/>
                <a:cs typeface="+mj-cs"/>
              </a:rPr>
              <a:t>SCRUM</a:t>
            </a:r>
            <a:r>
              <a:rPr lang="zh-CN" altLang="en-US" sz="3200" kern="0" dirty="0">
                <a:latin typeface="+mj-lt"/>
                <a:ea typeface="+mj-ea"/>
                <a:cs typeface="+mj-cs"/>
              </a:rPr>
              <a:t>角色</a:t>
            </a:r>
            <a:endParaRPr lang="en-US" altLang="zh-CN" sz="3200" kern="0" dirty="0">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3"/>
          <p:cNvSpPr>
            <a:spLocks noGrp="1"/>
          </p:cNvSpPr>
          <p:nvPr>
            <p:ph type="sldNum" sz="quarter" idx="12"/>
          </p:nvPr>
        </p:nvSpPr>
        <p:spPr>
          <a:noFill/>
        </p:spPr>
        <p:txBody>
          <a:bodyPr/>
          <a:lstStyle/>
          <a:p>
            <a:fld id="{AA18C1CE-C753-4C20-BAC7-5F07CC299AB6}" type="slidenum">
              <a:rPr lang="en-US" altLang="zh-CN" smtClean="0">
                <a:ea typeface="宋体" charset="-122"/>
              </a:rPr>
              <a:pPr/>
              <a:t>26</a:t>
            </a:fld>
            <a:endParaRPr lang="en-US" altLang="zh-CN" smtClean="0">
              <a:ea typeface="宋体" charset="-122"/>
            </a:endParaRPr>
          </a:p>
        </p:txBody>
      </p:sp>
      <p:sp>
        <p:nvSpPr>
          <p:cNvPr id="79874" name="Rectangle 1"/>
          <p:cNvSpPr>
            <a:spLocks noGrp="1" noChangeArrowheads="1"/>
          </p:cNvSpPr>
          <p:nvPr>
            <p:ph type="title" idx="4294967295"/>
          </p:nvPr>
        </p:nvSpPr>
        <p:spPr/>
        <p:txBody>
          <a:bodyPr lIns="34290" tIns="34290" rIns="34290" bIns="34290"/>
          <a:lstStyle/>
          <a:p>
            <a:pPr eaLnBrk="1" hangingPunct="1"/>
            <a:r>
              <a:rPr lang="en-US" altLang="zh-CN" smtClean="0"/>
              <a:t>Scrum </a:t>
            </a:r>
            <a:r>
              <a:rPr lang="zh-CN" altLang="en-US" smtClean="0"/>
              <a:t>结构框架</a:t>
            </a:r>
          </a:p>
        </p:txBody>
      </p:sp>
      <p:grpSp>
        <p:nvGrpSpPr>
          <p:cNvPr id="5" name="Group 11"/>
          <p:cNvGrpSpPr>
            <a:grpSpLocks/>
          </p:cNvGrpSpPr>
          <p:nvPr/>
        </p:nvGrpSpPr>
        <p:grpSpPr bwMode="auto">
          <a:xfrm>
            <a:off x="2846706" y="2423800"/>
            <a:ext cx="4263545" cy="2274720"/>
            <a:chOff x="0" y="0"/>
            <a:chExt cx="2608" cy="1592"/>
          </a:xfrm>
          <a:solidFill>
            <a:schemeClr val="bg1">
              <a:lumMod val="85000"/>
            </a:schemeClr>
          </a:solidFill>
        </p:grpSpPr>
        <p:sp>
          <p:nvSpPr>
            <p:cNvPr id="3" name="AutoShape 12"/>
            <p:cNvSpPr>
              <a:spLocks/>
            </p:cNvSpPr>
            <p:nvPr/>
          </p:nvSpPr>
          <p:spPr bwMode="auto">
            <a:xfrm>
              <a:off x="8" y="0"/>
              <a:ext cx="2600" cy="1592"/>
            </a:xfrm>
            <a:prstGeom prst="roundRect">
              <a:avLst>
                <a:gd name="adj" fmla="val 12060"/>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9" name="Rectangle 13"/>
            <p:cNvSpPr>
              <a:spLocks/>
            </p:cNvSpPr>
            <p:nvPr/>
          </p:nvSpPr>
          <p:spPr bwMode="auto">
            <a:xfrm>
              <a:off x="96" y="392"/>
              <a:ext cx="2320" cy="1088"/>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迭代计划</a:t>
              </a:r>
              <a:endParaRPr lang="en-US" altLang="zh-CN" sz="2800"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迭代验收</a:t>
              </a:r>
              <a:endParaRPr lang="en-US" altLang="zh-CN" sz="2800"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迭代回顾</a:t>
              </a:r>
              <a:endParaRPr lang="en-US" altLang="zh-CN" sz="2800"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每天召开的</a:t>
              </a:r>
              <a:r>
                <a:rPr lang="en-US" altLang="zh-CN" sz="2800" b="0" dirty="0">
                  <a:solidFill>
                    <a:srgbClr val="FFFFFF"/>
                  </a:solidFill>
                  <a:latin typeface="Gill Sans" pitchFamily="80" charset="0"/>
                  <a:ea typeface="宋体" charset="-122"/>
                  <a:sym typeface="Gill Sans" pitchFamily="80" charset="0"/>
                </a:rPr>
                <a:t> scrum </a:t>
              </a:r>
              <a:r>
                <a:rPr lang="zh-CN" altLang="en-US" sz="2800" b="0" dirty="0">
                  <a:solidFill>
                    <a:srgbClr val="FFFFFF"/>
                  </a:solidFill>
                  <a:latin typeface="Gill Sans" pitchFamily="80" charset="0"/>
                  <a:ea typeface="宋体" charset="-122"/>
                  <a:sym typeface="Gill Sans" pitchFamily="80" charset="0"/>
                </a:rPr>
                <a:t>会议</a:t>
              </a:r>
              <a:endParaRPr lang="en-US" altLang="zh-CN" sz="2800" b="0" dirty="0">
                <a:solidFill>
                  <a:srgbClr val="FFFFFF"/>
                </a:solidFill>
                <a:latin typeface="Gill Sans" pitchFamily="80" charset="0"/>
                <a:ea typeface="宋体" charset="-122"/>
                <a:sym typeface="Gill Sans" pitchFamily="80" charset="0"/>
              </a:endParaRPr>
            </a:p>
          </p:txBody>
        </p:sp>
        <p:sp>
          <p:nvSpPr>
            <p:cNvPr id="21520" name="Rectangle 14"/>
            <p:cNvSpPr>
              <a:spLocks/>
            </p:cNvSpPr>
            <p:nvPr/>
          </p:nvSpPr>
          <p:spPr bwMode="auto">
            <a:xfrm>
              <a:off x="304" y="0"/>
              <a:ext cx="1200" cy="376"/>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1"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2" name="AutoShape 1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3" name="Rectangle 17"/>
            <p:cNvSpPr>
              <a:spLocks/>
            </p:cNvSpPr>
            <p:nvPr/>
          </p:nvSpPr>
          <p:spPr bwMode="auto">
            <a:xfrm>
              <a:off x="0" y="216"/>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4" name="Rectangle 18"/>
            <p:cNvSpPr>
              <a:spLocks/>
            </p:cNvSpPr>
            <p:nvPr/>
          </p:nvSpPr>
          <p:spPr bwMode="auto">
            <a:xfrm>
              <a:off x="1352" y="0"/>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4" name="Rectangle 19"/>
            <p:cNvSpPr>
              <a:spLocks/>
            </p:cNvSpPr>
            <p:nvPr/>
          </p:nvSpPr>
          <p:spPr bwMode="auto">
            <a:xfrm>
              <a:off x="104" y="8"/>
              <a:ext cx="1336" cy="352"/>
            </a:xfrm>
            <a:prstGeom prst="rect">
              <a:avLst/>
            </a:prstGeom>
            <a:solidFill>
              <a:schemeClr val="bg1">
                <a:lumMod val="6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活动</a:t>
              </a:r>
              <a:endParaRPr lang="en-US" altLang="zh-CN" sz="3200" b="0" dirty="0">
                <a:solidFill>
                  <a:srgbClr val="FFFFFF"/>
                </a:solidFill>
                <a:latin typeface="Gill Sans" pitchFamily="80" charset="0"/>
                <a:ea typeface="宋体" charset="-122"/>
                <a:sym typeface="Gill Sans" pitchFamily="80" charset="0"/>
              </a:endParaRPr>
            </a:p>
          </p:txBody>
        </p:sp>
      </p:grpSp>
      <p:grpSp>
        <p:nvGrpSpPr>
          <p:cNvPr id="6" name="Group 20"/>
          <p:cNvGrpSpPr>
            <a:grpSpLocks/>
          </p:cNvGrpSpPr>
          <p:nvPr/>
        </p:nvGrpSpPr>
        <p:grpSpPr bwMode="auto">
          <a:xfrm>
            <a:off x="4595338" y="4594273"/>
            <a:ext cx="3726335" cy="1841262"/>
            <a:chOff x="0" y="0"/>
            <a:chExt cx="2608" cy="1288"/>
          </a:xfrm>
          <a:solidFill>
            <a:schemeClr val="bg1">
              <a:lumMod val="85000"/>
            </a:schemeClr>
          </a:solidFill>
        </p:grpSpPr>
        <p:sp>
          <p:nvSpPr>
            <p:cNvPr id="21525" name="AutoShape 21"/>
            <p:cNvSpPr>
              <a:spLocks/>
            </p:cNvSpPr>
            <p:nvPr/>
          </p:nvSpPr>
          <p:spPr bwMode="auto">
            <a:xfrm>
              <a:off x="8" y="0"/>
              <a:ext cx="2600" cy="1288"/>
            </a:xfrm>
            <a:prstGeom prst="roundRect">
              <a:avLst>
                <a:gd name="adj" fmla="val 14903"/>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1" name="Rectangle 22"/>
            <p:cNvSpPr>
              <a:spLocks/>
            </p:cNvSpPr>
            <p:nvPr/>
          </p:nvSpPr>
          <p:spPr bwMode="auto">
            <a:xfrm>
              <a:off x="96" y="392"/>
              <a:ext cx="2376" cy="832"/>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产品</a:t>
              </a:r>
              <a:r>
                <a:rPr lang="en-US" altLang="zh-CN" sz="2800" b="0" dirty="0">
                  <a:solidFill>
                    <a:srgbClr val="FFFFFF"/>
                  </a:solidFill>
                  <a:latin typeface="Gill Sans" pitchFamily="80" charset="0"/>
                  <a:ea typeface="宋体" charset="-122"/>
                  <a:sym typeface="Gill Sans" pitchFamily="80" charset="0"/>
                </a:rPr>
                <a:t>backlog</a:t>
              </a: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迭代</a:t>
              </a:r>
              <a:r>
                <a:rPr lang="en-US" altLang="zh-CN" sz="2800" b="0" dirty="0">
                  <a:solidFill>
                    <a:srgbClr val="FFFFFF"/>
                  </a:solidFill>
                  <a:latin typeface="Gill Sans" pitchFamily="80" charset="0"/>
                  <a:ea typeface="宋体" charset="-122"/>
                  <a:sym typeface="Gill Sans" pitchFamily="80" charset="0"/>
                </a:rPr>
                <a:t> backlog</a:t>
              </a: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进度曲线图</a:t>
              </a:r>
              <a:endParaRPr lang="en-US" altLang="zh-CN" sz="2800" b="0" dirty="0">
                <a:solidFill>
                  <a:srgbClr val="FFFFFF"/>
                </a:solidFill>
                <a:latin typeface="Gill Sans" pitchFamily="80" charset="0"/>
                <a:ea typeface="宋体" charset="-122"/>
                <a:sym typeface="Gill Sans" pitchFamily="80" charset="0"/>
              </a:endParaRPr>
            </a:p>
          </p:txBody>
        </p:sp>
        <p:sp>
          <p:nvSpPr>
            <p:cNvPr id="21512" name="Rectangle 23"/>
            <p:cNvSpPr>
              <a:spLocks/>
            </p:cNvSpPr>
            <p:nvPr/>
          </p:nvSpPr>
          <p:spPr bwMode="auto">
            <a:xfrm>
              <a:off x="304" y="0"/>
              <a:ext cx="1200" cy="376"/>
            </a:xfrm>
            <a:prstGeom prst="rect">
              <a:avLst/>
            </a:prstGeom>
            <a:grp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3"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4" name="AutoShape 25"/>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5" name="Rectangle 26"/>
            <p:cNvSpPr>
              <a:spLocks/>
            </p:cNvSpPr>
            <p:nvPr/>
          </p:nvSpPr>
          <p:spPr bwMode="auto">
            <a:xfrm>
              <a:off x="0" y="216"/>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6" name="Rectangle 27"/>
            <p:cNvSpPr>
              <a:spLocks/>
            </p:cNvSpPr>
            <p:nvPr/>
          </p:nvSpPr>
          <p:spPr bwMode="auto">
            <a:xfrm>
              <a:off x="1352" y="0"/>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7" name="Rectangle 28"/>
            <p:cNvSpPr>
              <a:spLocks/>
            </p:cNvSpPr>
            <p:nvPr/>
          </p:nvSpPr>
          <p:spPr bwMode="auto">
            <a:xfrm>
              <a:off x="184" y="0"/>
              <a:ext cx="1336" cy="352"/>
            </a:xfrm>
            <a:prstGeom prst="rect">
              <a:avLst/>
            </a:prstGeom>
            <a:solidFill>
              <a:schemeClr val="bg1">
                <a:lumMod val="6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工作产品</a:t>
              </a:r>
              <a:endParaRPr lang="en-US" altLang="zh-CN" sz="3200" b="0" dirty="0">
                <a:solidFill>
                  <a:srgbClr val="FFFFFF"/>
                </a:solidFill>
                <a:latin typeface="Gill Sans" pitchFamily="80" charset="0"/>
                <a:ea typeface="宋体" charset="-122"/>
                <a:sym typeface="Gill Sans" pitchFamily="80" charset="0"/>
              </a:endParaRPr>
            </a:p>
          </p:txBody>
        </p:sp>
      </p:grpSp>
      <p:grpSp>
        <p:nvGrpSpPr>
          <p:cNvPr id="79877" name="Group 2"/>
          <p:cNvGrpSpPr>
            <a:grpSpLocks/>
          </p:cNvGrpSpPr>
          <p:nvPr/>
        </p:nvGrpSpPr>
        <p:grpSpPr bwMode="auto">
          <a:xfrm>
            <a:off x="650875" y="971550"/>
            <a:ext cx="3727450" cy="1839913"/>
            <a:chOff x="0" y="0"/>
            <a:chExt cx="2608" cy="1288"/>
          </a:xfrm>
        </p:grpSpPr>
        <p:sp>
          <p:nvSpPr>
            <p:cNvPr id="2" name="AutoShape 3"/>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79879" name="Rectangle 4"/>
            <p:cNvSpPr>
              <a:spLocks/>
            </p:cNvSpPr>
            <p:nvPr/>
          </p:nvSpPr>
          <p:spPr bwMode="auto">
            <a:xfrm>
              <a:off x="96" y="392"/>
              <a:ext cx="1768" cy="832"/>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产品经理</a:t>
              </a:r>
            </a:p>
            <a:p>
              <a:pPr defTabSz="822325">
                <a:buClr>
                  <a:srgbClr val="FFFFFF"/>
                </a:buClr>
                <a:buSzPct val="125000"/>
                <a:buFont typeface="Gill Sans"/>
                <a:buChar char="•"/>
                <a:tabLst>
                  <a:tab pos="960438" algn="l"/>
                </a:tabLst>
              </a:pPr>
              <a:r>
                <a:rPr lang="en-US" altLang="zh-CN" sz="2500" b="0">
                  <a:solidFill>
                    <a:srgbClr val="FFFFFF"/>
                  </a:solidFill>
                  <a:latin typeface="Gill Sans"/>
                  <a:ea typeface="宋体" charset="-122"/>
                  <a:sym typeface="Gill Sans"/>
                </a:rPr>
                <a:t>ScrumMaster</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团队</a:t>
              </a:r>
            </a:p>
          </p:txBody>
        </p:sp>
        <p:sp>
          <p:nvSpPr>
            <p:cNvPr id="79880" name="Rectangle 5"/>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9881"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9882" name="AutoShape 7"/>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79883" name="Rectangle 8"/>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9884" name="Rectangle 9"/>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79885" name="Rectangle 10"/>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角色</a:t>
              </a:r>
            </a:p>
          </p:txBody>
        </p:sp>
      </p:grpSp>
    </p:spTree>
  </p:cSld>
  <p:clrMapOvr>
    <a:masterClrMapping/>
  </p:clrMapOvr>
  <p:transition spd="med">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3"/>
          <p:cNvSpPr>
            <a:spLocks noGrp="1"/>
          </p:cNvSpPr>
          <p:nvPr>
            <p:ph type="sldNum" sz="quarter" idx="12"/>
          </p:nvPr>
        </p:nvSpPr>
        <p:spPr>
          <a:noFill/>
        </p:spPr>
        <p:txBody>
          <a:bodyPr/>
          <a:lstStyle/>
          <a:p>
            <a:fld id="{1CB7EC3B-4F91-4CB2-91B2-E0CC3AF2619F}" type="slidenum">
              <a:rPr lang="en-US" altLang="zh-CN" smtClean="0">
                <a:ea typeface="宋体" charset="-122"/>
              </a:rPr>
              <a:pPr/>
              <a:t>27</a:t>
            </a:fld>
            <a:endParaRPr lang="en-US" altLang="zh-CN" smtClean="0">
              <a:ea typeface="宋体" charset="-122"/>
            </a:endParaRPr>
          </a:p>
        </p:txBody>
      </p:sp>
      <p:sp>
        <p:nvSpPr>
          <p:cNvPr id="44033" name="AutoShape 1"/>
          <p:cNvSpPr>
            <a:spLocks/>
          </p:cNvSpPr>
          <p:nvPr/>
        </p:nvSpPr>
        <p:spPr bwMode="auto">
          <a:xfrm>
            <a:off x="149225" y="3497263"/>
            <a:ext cx="2857500" cy="2538412"/>
          </a:xfrm>
          <a:prstGeom prst="roundRect">
            <a:avLst>
              <a:gd name="adj" fmla="val 6755"/>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81923" name="Rectangle 2"/>
          <p:cNvSpPr>
            <a:spLocks noGrp="1" noChangeArrowheads="1"/>
          </p:cNvSpPr>
          <p:nvPr>
            <p:ph type="title" idx="4294967295"/>
          </p:nvPr>
        </p:nvSpPr>
        <p:spPr>
          <a:xfrm>
            <a:off x="250825" y="981075"/>
            <a:ext cx="8515350" cy="588963"/>
          </a:xfrm>
        </p:spPr>
        <p:txBody>
          <a:bodyPr lIns="34290" tIns="34290" rIns="34290" bIns="34290" anchor="t"/>
          <a:lstStyle/>
          <a:p>
            <a:pPr eaLnBrk="1" hangingPunct="1">
              <a:lnSpc>
                <a:spcPct val="80000"/>
              </a:lnSpc>
            </a:pPr>
            <a:r>
              <a:rPr lang="zh-CN" altLang="en-US" smtClean="0"/>
              <a:t>通过“</a:t>
            </a:r>
            <a:r>
              <a:rPr lang="en-US" altLang="zh-CN" smtClean="0"/>
              <a:t>Scrum of scrums”</a:t>
            </a:r>
            <a:r>
              <a:rPr lang="zh-CN" altLang="en-US" smtClean="0"/>
              <a:t>的方式扩展团队</a:t>
            </a:r>
          </a:p>
        </p:txBody>
      </p:sp>
      <p:sp>
        <p:nvSpPr>
          <p:cNvPr id="44035" name="AutoShape 3"/>
          <p:cNvSpPr>
            <a:spLocks/>
          </p:cNvSpPr>
          <p:nvPr/>
        </p:nvSpPr>
        <p:spPr bwMode="auto">
          <a:xfrm>
            <a:off x="3143250" y="3497263"/>
            <a:ext cx="2857500" cy="2538412"/>
          </a:xfrm>
          <a:prstGeom prst="roundRect">
            <a:avLst>
              <a:gd name="adj" fmla="val 6755"/>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44036" name="AutoShape 4"/>
          <p:cNvSpPr>
            <a:spLocks/>
          </p:cNvSpPr>
          <p:nvPr/>
        </p:nvSpPr>
        <p:spPr bwMode="auto">
          <a:xfrm>
            <a:off x="6103938" y="3497263"/>
            <a:ext cx="2857500" cy="2538412"/>
          </a:xfrm>
          <a:prstGeom prst="roundRect">
            <a:avLst>
              <a:gd name="adj" fmla="val 6755"/>
            </a:avLst>
          </a:prstGeom>
          <a:solidFill>
            <a:schemeClr val="accent1"/>
          </a:solidFill>
          <a:ln w="25400">
            <a:solidFill>
              <a:srgbClr val="FD402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pic>
        <p:nvPicPr>
          <p:cNvPr id="81926" name="Picture 5"/>
          <p:cNvPicPr>
            <a:picLocks noChangeAspect="1" noChangeArrowheads="1"/>
          </p:cNvPicPr>
          <p:nvPr/>
        </p:nvPicPr>
        <p:blipFill>
          <a:blip r:embed="rId3"/>
          <a:srcRect/>
          <a:stretch>
            <a:fillRect/>
          </a:stretch>
        </p:blipFill>
        <p:spPr bwMode="auto">
          <a:xfrm>
            <a:off x="811213" y="4479925"/>
            <a:ext cx="696912" cy="571500"/>
          </a:xfrm>
          <a:prstGeom prst="rect">
            <a:avLst/>
          </a:prstGeom>
          <a:noFill/>
          <a:ln w="9525">
            <a:noFill/>
            <a:miter lim="800000"/>
            <a:headEnd/>
            <a:tailEnd/>
          </a:ln>
        </p:spPr>
      </p:pic>
      <p:grpSp>
        <p:nvGrpSpPr>
          <p:cNvPr id="81927" name="Group 6"/>
          <p:cNvGrpSpPr>
            <a:grpSpLocks/>
          </p:cNvGrpSpPr>
          <p:nvPr/>
        </p:nvGrpSpPr>
        <p:grpSpPr bwMode="auto">
          <a:xfrm>
            <a:off x="342900" y="3692525"/>
            <a:ext cx="2343150" cy="604838"/>
            <a:chOff x="0" y="0"/>
            <a:chExt cx="1640" cy="424"/>
          </a:xfrm>
        </p:grpSpPr>
        <p:pic>
          <p:nvPicPr>
            <p:cNvPr id="81953" name="Picture 7"/>
            <p:cNvPicPr>
              <a:picLocks noChangeAspect="1" noChangeArrowheads="1"/>
            </p:cNvPicPr>
            <p:nvPr/>
          </p:nvPicPr>
          <p:blipFill>
            <a:blip r:embed="rId4"/>
            <a:srcRect/>
            <a:stretch>
              <a:fillRect/>
            </a:stretch>
          </p:blipFill>
          <p:spPr bwMode="auto">
            <a:xfrm>
              <a:off x="0" y="0"/>
              <a:ext cx="488" cy="424"/>
            </a:xfrm>
            <a:prstGeom prst="rect">
              <a:avLst/>
            </a:prstGeom>
            <a:noFill/>
            <a:ln w="9525">
              <a:noFill/>
              <a:miter lim="800000"/>
              <a:headEnd/>
              <a:tailEnd/>
            </a:ln>
          </p:spPr>
        </p:pic>
        <p:pic>
          <p:nvPicPr>
            <p:cNvPr id="81954" name="Picture 8"/>
            <p:cNvPicPr>
              <a:picLocks noChangeAspect="1" noChangeArrowheads="1"/>
            </p:cNvPicPr>
            <p:nvPr/>
          </p:nvPicPr>
          <p:blipFill>
            <a:blip r:embed="rId5"/>
            <a:srcRect/>
            <a:stretch>
              <a:fillRect/>
            </a:stretch>
          </p:blipFill>
          <p:spPr bwMode="auto">
            <a:xfrm>
              <a:off x="576" y="0"/>
              <a:ext cx="488" cy="424"/>
            </a:xfrm>
            <a:prstGeom prst="rect">
              <a:avLst/>
            </a:prstGeom>
            <a:noFill/>
            <a:ln w="9525">
              <a:noFill/>
              <a:miter lim="800000"/>
              <a:headEnd/>
              <a:tailEnd/>
            </a:ln>
          </p:spPr>
        </p:pic>
        <p:pic>
          <p:nvPicPr>
            <p:cNvPr id="81955" name="Picture 9"/>
            <p:cNvPicPr>
              <a:picLocks noChangeAspect="1" noChangeArrowheads="1"/>
            </p:cNvPicPr>
            <p:nvPr/>
          </p:nvPicPr>
          <p:blipFill>
            <a:blip r:embed="rId4"/>
            <a:srcRect/>
            <a:stretch>
              <a:fillRect/>
            </a:stretch>
          </p:blipFill>
          <p:spPr bwMode="auto">
            <a:xfrm>
              <a:off x="1152" y="0"/>
              <a:ext cx="488" cy="424"/>
            </a:xfrm>
            <a:prstGeom prst="rect">
              <a:avLst/>
            </a:prstGeom>
            <a:noFill/>
            <a:ln w="9525">
              <a:noFill/>
              <a:miter lim="800000"/>
              <a:headEnd/>
              <a:tailEnd/>
            </a:ln>
          </p:spPr>
        </p:pic>
      </p:grpSp>
      <p:grpSp>
        <p:nvGrpSpPr>
          <p:cNvPr id="81928" name="Group 10"/>
          <p:cNvGrpSpPr>
            <a:grpSpLocks/>
          </p:cNvGrpSpPr>
          <p:nvPr/>
        </p:nvGrpSpPr>
        <p:grpSpPr bwMode="auto">
          <a:xfrm>
            <a:off x="342900" y="5222875"/>
            <a:ext cx="2343150" cy="606425"/>
            <a:chOff x="0" y="0"/>
            <a:chExt cx="1640" cy="424"/>
          </a:xfrm>
        </p:grpSpPr>
        <p:pic>
          <p:nvPicPr>
            <p:cNvPr id="81950" name="Picture 11"/>
            <p:cNvPicPr>
              <a:picLocks noChangeAspect="1" noChangeArrowheads="1"/>
            </p:cNvPicPr>
            <p:nvPr/>
          </p:nvPicPr>
          <p:blipFill>
            <a:blip r:embed="rId3"/>
            <a:srcRect/>
            <a:stretch>
              <a:fillRect/>
            </a:stretch>
          </p:blipFill>
          <p:spPr bwMode="auto">
            <a:xfrm>
              <a:off x="0" y="16"/>
              <a:ext cx="488" cy="400"/>
            </a:xfrm>
            <a:prstGeom prst="rect">
              <a:avLst/>
            </a:prstGeom>
            <a:noFill/>
            <a:ln w="9525">
              <a:noFill/>
              <a:miter lim="800000"/>
              <a:headEnd/>
              <a:tailEnd/>
            </a:ln>
          </p:spPr>
        </p:pic>
        <p:pic>
          <p:nvPicPr>
            <p:cNvPr id="81951" name="Picture 12"/>
            <p:cNvPicPr>
              <a:picLocks noChangeAspect="1" noChangeArrowheads="1"/>
            </p:cNvPicPr>
            <p:nvPr/>
          </p:nvPicPr>
          <p:blipFill>
            <a:blip r:embed="rId6"/>
            <a:srcRect/>
            <a:stretch>
              <a:fillRect/>
            </a:stretch>
          </p:blipFill>
          <p:spPr bwMode="auto">
            <a:xfrm>
              <a:off x="1152" y="0"/>
              <a:ext cx="488" cy="424"/>
            </a:xfrm>
            <a:prstGeom prst="rect">
              <a:avLst/>
            </a:prstGeom>
            <a:noFill/>
            <a:ln w="9525">
              <a:noFill/>
              <a:miter lim="800000"/>
              <a:headEnd/>
              <a:tailEnd/>
            </a:ln>
          </p:spPr>
        </p:pic>
        <p:pic>
          <p:nvPicPr>
            <p:cNvPr id="81952" name="Picture 13"/>
            <p:cNvPicPr>
              <a:picLocks noChangeAspect="1" noChangeArrowheads="1"/>
            </p:cNvPicPr>
            <p:nvPr/>
          </p:nvPicPr>
          <p:blipFill>
            <a:blip r:embed="rId7"/>
            <a:srcRect/>
            <a:stretch>
              <a:fillRect/>
            </a:stretch>
          </p:blipFill>
          <p:spPr bwMode="auto">
            <a:xfrm>
              <a:off x="576" y="0"/>
              <a:ext cx="488" cy="424"/>
            </a:xfrm>
            <a:prstGeom prst="rect">
              <a:avLst/>
            </a:prstGeom>
            <a:noFill/>
            <a:ln w="9525">
              <a:noFill/>
              <a:miter lim="800000"/>
              <a:headEnd/>
              <a:tailEnd/>
            </a:ln>
          </p:spPr>
        </p:pic>
      </p:grpSp>
      <p:pic>
        <p:nvPicPr>
          <p:cNvPr id="81929" name="Picture 14"/>
          <p:cNvPicPr>
            <a:picLocks noChangeAspect="1" noChangeArrowheads="1"/>
          </p:cNvPicPr>
          <p:nvPr/>
        </p:nvPicPr>
        <p:blipFill>
          <a:blip r:embed="rId6"/>
          <a:srcRect/>
          <a:stretch>
            <a:fillRect/>
          </a:stretch>
        </p:blipFill>
        <p:spPr bwMode="auto">
          <a:xfrm>
            <a:off x="4229100" y="3692525"/>
            <a:ext cx="696913" cy="604838"/>
          </a:xfrm>
          <a:prstGeom prst="rect">
            <a:avLst/>
          </a:prstGeom>
          <a:noFill/>
          <a:ln w="9525">
            <a:noFill/>
            <a:miter lim="800000"/>
            <a:headEnd/>
            <a:tailEnd/>
          </a:ln>
        </p:spPr>
      </p:pic>
      <p:pic>
        <p:nvPicPr>
          <p:cNvPr id="81930" name="Picture 15"/>
          <p:cNvPicPr>
            <a:picLocks noChangeAspect="1" noChangeArrowheads="1"/>
          </p:cNvPicPr>
          <p:nvPr/>
        </p:nvPicPr>
        <p:blipFill>
          <a:blip r:embed="rId8"/>
          <a:srcRect/>
          <a:stretch>
            <a:fillRect/>
          </a:stretch>
        </p:blipFill>
        <p:spPr bwMode="auto">
          <a:xfrm>
            <a:off x="5040313" y="3692525"/>
            <a:ext cx="696912" cy="604838"/>
          </a:xfrm>
          <a:prstGeom prst="rect">
            <a:avLst/>
          </a:prstGeom>
          <a:noFill/>
          <a:ln w="9525">
            <a:noFill/>
            <a:miter lim="800000"/>
            <a:headEnd/>
            <a:tailEnd/>
          </a:ln>
        </p:spPr>
      </p:pic>
      <p:pic>
        <p:nvPicPr>
          <p:cNvPr id="81931" name="Picture 16"/>
          <p:cNvPicPr>
            <a:picLocks noChangeAspect="1" noChangeArrowheads="1"/>
          </p:cNvPicPr>
          <p:nvPr/>
        </p:nvPicPr>
        <p:blipFill>
          <a:blip r:embed="rId9"/>
          <a:srcRect/>
          <a:stretch>
            <a:fillRect/>
          </a:stretch>
        </p:blipFill>
        <p:spPr bwMode="auto">
          <a:xfrm>
            <a:off x="4217988" y="4457700"/>
            <a:ext cx="696912" cy="606425"/>
          </a:xfrm>
          <a:prstGeom prst="rect">
            <a:avLst/>
          </a:prstGeom>
          <a:noFill/>
          <a:ln w="9525">
            <a:noFill/>
            <a:miter lim="800000"/>
            <a:headEnd/>
            <a:tailEnd/>
          </a:ln>
        </p:spPr>
      </p:pic>
      <p:pic>
        <p:nvPicPr>
          <p:cNvPr id="81932" name="Picture 17"/>
          <p:cNvPicPr>
            <a:picLocks noChangeAspect="1" noChangeArrowheads="1"/>
          </p:cNvPicPr>
          <p:nvPr/>
        </p:nvPicPr>
        <p:blipFill>
          <a:blip r:embed="rId7"/>
          <a:srcRect/>
          <a:stretch>
            <a:fillRect/>
          </a:stretch>
        </p:blipFill>
        <p:spPr bwMode="auto">
          <a:xfrm>
            <a:off x="3406775" y="4457700"/>
            <a:ext cx="696913" cy="606425"/>
          </a:xfrm>
          <a:prstGeom prst="rect">
            <a:avLst/>
          </a:prstGeom>
          <a:noFill/>
          <a:ln w="9525">
            <a:noFill/>
            <a:miter lim="800000"/>
            <a:headEnd/>
            <a:tailEnd/>
          </a:ln>
        </p:spPr>
      </p:pic>
      <p:pic>
        <p:nvPicPr>
          <p:cNvPr id="81933" name="Picture 18"/>
          <p:cNvPicPr>
            <a:picLocks noChangeAspect="1" noChangeArrowheads="1"/>
          </p:cNvPicPr>
          <p:nvPr/>
        </p:nvPicPr>
        <p:blipFill>
          <a:blip r:embed="rId7"/>
          <a:srcRect/>
          <a:stretch>
            <a:fillRect/>
          </a:stretch>
        </p:blipFill>
        <p:spPr bwMode="auto">
          <a:xfrm>
            <a:off x="4217988" y="5222875"/>
            <a:ext cx="696912" cy="606425"/>
          </a:xfrm>
          <a:prstGeom prst="rect">
            <a:avLst/>
          </a:prstGeom>
          <a:noFill/>
          <a:ln w="9525">
            <a:noFill/>
            <a:miter lim="800000"/>
            <a:headEnd/>
            <a:tailEnd/>
          </a:ln>
        </p:spPr>
      </p:pic>
      <p:pic>
        <p:nvPicPr>
          <p:cNvPr id="81934" name="Picture 19"/>
          <p:cNvPicPr>
            <a:picLocks noChangeAspect="1" noChangeArrowheads="1"/>
          </p:cNvPicPr>
          <p:nvPr/>
        </p:nvPicPr>
        <p:blipFill>
          <a:blip r:embed="rId9"/>
          <a:srcRect/>
          <a:stretch>
            <a:fillRect/>
          </a:stretch>
        </p:blipFill>
        <p:spPr bwMode="auto">
          <a:xfrm>
            <a:off x="5040313" y="4457700"/>
            <a:ext cx="696912" cy="606425"/>
          </a:xfrm>
          <a:prstGeom prst="rect">
            <a:avLst/>
          </a:prstGeom>
          <a:noFill/>
          <a:ln w="9525">
            <a:noFill/>
            <a:miter lim="800000"/>
            <a:headEnd/>
            <a:tailEnd/>
          </a:ln>
        </p:spPr>
      </p:pic>
      <p:pic>
        <p:nvPicPr>
          <p:cNvPr id="44052" name="Picture 20"/>
          <p:cNvPicPr>
            <a:picLocks noChangeAspect="1" noChangeArrowheads="1"/>
          </p:cNvPicPr>
          <p:nvPr/>
        </p:nvPicPr>
        <p:blipFill>
          <a:blip r:embed="rId7"/>
          <a:srcRect/>
          <a:stretch>
            <a:fillRect/>
          </a:stretch>
        </p:blipFill>
        <p:spPr bwMode="auto">
          <a:xfrm>
            <a:off x="1635125" y="4457700"/>
            <a:ext cx="696913" cy="606425"/>
          </a:xfrm>
          <a:prstGeom prst="rect">
            <a:avLst/>
          </a:prstGeom>
          <a:noFill/>
          <a:ln w="9525">
            <a:noFill/>
            <a:miter lim="800000"/>
            <a:headEnd/>
            <a:tailEnd/>
          </a:ln>
        </p:spPr>
      </p:pic>
      <p:pic>
        <p:nvPicPr>
          <p:cNvPr id="44053" name="Picture 21"/>
          <p:cNvPicPr>
            <a:picLocks noChangeAspect="1" noChangeArrowheads="1"/>
          </p:cNvPicPr>
          <p:nvPr/>
        </p:nvPicPr>
        <p:blipFill>
          <a:blip r:embed="rId10"/>
          <a:srcRect/>
          <a:stretch>
            <a:fillRect/>
          </a:stretch>
        </p:blipFill>
        <p:spPr bwMode="auto">
          <a:xfrm>
            <a:off x="3406775" y="3714750"/>
            <a:ext cx="696913" cy="571500"/>
          </a:xfrm>
          <a:prstGeom prst="rect">
            <a:avLst/>
          </a:prstGeom>
          <a:noFill/>
          <a:ln w="9525">
            <a:noFill/>
            <a:miter lim="800000"/>
            <a:headEnd/>
            <a:tailEnd/>
          </a:ln>
        </p:spPr>
      </p:pic>
      <p:pic>
        <p:nvPicPr>
          <p:cNvPr id="44054" name="Picture 22"/>
          <p:cNvPicPr>
            <a:picLocks noChangeAspect="1" noChangeArrowheads="1"/>
          </p:cNvPicPr>
          <p:nvPr/>
        </p:nvPicPr>
        <p:blipFill>
          <a:blip r:embed="rId11"/>
          <a:srcRect/>
          <a:stretch>
            <a:fillRect/>
          </a:stretch>
        </p:blipFill>
        <p:spPr bwMode="auto">
          <a:xfrm>
            <a:off x="7178675" y="4846638"/>
            <a:ext cx="696913" cy="604837"/>
          </a:xfrm>
          <a:prstGeom prst="rect">
            <a:avLst/>
          </a:prstGeom>
          <a:noFill/>
          <a:ln w="9525">
            <a:noFill/>
            <a:miter lim="800000"/>
            <a:headEnd/>
            <a:tailEnd/>
          </a:ln>
        </p:spPr>
      </p:pic>
      <p:pic>
        <p:nvPicPr>
          <p:cNvPr id="81938" name="Picture 23"/>
          <p:cNvPicPr>
            <a:picLocks noChangeAspect="1" noChangeArrowheads="1"/>
          </p:cNvPicPr>
          <p:nvPr/>
        </p:nvPicPr>
        <p:blipFill>
          <a:blip r:embed="rId6"/>
          <a:srcRect/>
          <a:stretch>
            <a:fillRect/>
          </a:stretch>
        </p:blipFill>
        <p:spPr bwMode="auto">
          <a:xfrm>
            <a:off x="6823075" y="4079875"/>
            <a:ext cx="698500" cy="606425"/>
          </a:xfrm>
          <a:prstGeom prst="rect">
            <a:avLst/>
          </a:prstGeom>
          <a:noFill/>
          <a:ln w="9525">
            <a:noFill/>
            <a:miter lim="800000"/>
            <a:headEnd/>
            <a:tailEnd/>
          </a:ln>
        </p:spPr>
      </p:pic>
      <p:pic>
        <p:nvPicPr>
          <p:cNvPr id="81939" name="Picture 24"/>
          <p:cNvPicPr>
            <a:picLocks noChangeAspect="1" noChangeArrowheads="1"/>
          </p:cNvPicPr>
          <p:nvPr/>
        </p:nvPicPr>
        <p:blipFill>
          <a:blip r:embed="rId7"/>
          <a:srcRect/>
          <a:stretch>
            <a:fillRect/>
          </a:stretch>
        </p:blipFill>
        <p:spPr bwMode="auto">
          <a:xfrm>
            <a:off x="7635875" y="4103688"/>
            <a:ext cx="696913" cy="604837"/>
          </a:xfrm>
          <a:prstGeom prst="rect">
            <a:avLst/>
          </a:prstGeom>
          <a:noFill/>
          <a:ln w="9525">
            <a:noFill/>
            <a:miter lim="800000"/>
            <a:headEnd/>
            <a:tailEnd/>
          </a:ln>
        </p:spPr>
      </p:pic>
      <p:pic>
        <p:nvPicPr>
          <p:cNvPr id="81940" name="Picture 25"/>
          <p:cNvPicPr>
            <a:picLocks noChangeAspect="1" noChangeArrowheads="1"/>
          </p:cNvPicPr>
          <p:nvPr/>
        </p:nvPicPr>
        <p:blipFill>
          <a:blip r:embed="rId12"/>
          <a:srcRect/>
          <a:stretch>
            <a:fillRect/>
          </a:stretch>
        </p:blipFill>
        <p:spPr bwMode="auto">
          <a:xfrm>
            <a:off x="6365875" y="4846638"/>
            <a:ext cx="698500" cy="604837"/>
          </a:xfrm>
          <a:prstGeom prst="rect">
            <a:avLst/>
          </a:prstGeom>
          <a:noFill/>
          <a:ln w="9525">
            <a:noFill/>
            <a:miter lim="800000"/>
            <a:headEnd/>
            <a:tailEnd/>
          </a:ln>
        </p:spPr>
      </p:pic>
      <p:pic>
        <p:nvPicPr>
          <p:cNvPr id="81941" name="Picture 26"/>
          <p:cNvPicPr>
            <a:picLocks noChangeAspect="1" noChangeArrowheads="1"/>
          </p:cNvPicPr>
          <p:nvPr/>
        </p:nvPicPr>
        <p:blipFill>
          <a:blip r:embed="rId13"/>
          <a:srcRect/>
          <a:stretch>
            <a:fillRect/>
          </a:stretch>
        </p:blipFill>
        <p:spPr bwMode="auto">
          <a:xfrm>
            <a:off x="8001000" y="4868863"/>
            <a:ext cx="696913" cy="571500"/>
          </a:xfrm>
          <a:prstGeom prst="rect">
            <a:avLst/>
          </a:prstGeom>
          <a:noFill/>
          <a:ln w="9525">
            <a:noFill/>
            <a:miter lim="800000"/>
            <a:headEnd/>
            <a:tailEnd/>
          </a:ln>
        </p:spPr>
      </p:pic>
      <p:grpSp>
        <p:nvGrpSpPr>
          <p:cNvPr id="4" name="Group 27"/>
          <p:cNvGrpSpPr>
            <a:grpSpLocks/>
          </p:cNvGrpSpPr>
          <p:nvPr/>
        </p:nvGrpSpPr>
        <p:grpSpPr bwMode="auto">
          <a:xfrm>
            <a:off x="2571750" y="1828800"/>
            <a:ext cx="4000500" cy="1325563"/>
            <a:chOff x="0" y="0"/>
            <a:chExt cx="2800" cy="928"/>
          </a:xfrm>
        </p:grpSpPr>
        <p:sp>
          <p:nvSpPr>
            <p:cNvPr id="44060" name="AutoShape 28"/>
            <p:cNvSpPr>
              <a:spLocks/>
            </p:cNvSpPr>
            <p:nvPr/>
          </p:nvSpPr>
          <p:spPr bwMode="auto">
            <a:xfrm>
              <a:off x="0" y="0"/>
              <a:ext cx="2800" cy="928"/>
            </a:xfrm>
            <a:prstGeom prst="roundRect">
              <a:avLst>
                <a:gd name="adj" fmla="val 20685"/>
              </a:avLst>
            </a:prstGeom>
            <a:solidFill>
              <a:schemeClr val="accent1"/>
            </a:solidFill>
            <a:ln w="25400">
              <a:solidFill>
                <a:schemeClr val="tx1"/>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pic>
          <p:nvPicPr>
            <p:cNvPr id="81947" name="Picture 29"/>
            <p:cNvPicPr>
              <a:picLocks noChangeAspect="1" noChangeArrowheads="1"/>
            </p:cNvPicPr>
            <p:nvPr/>
          </p:nvPicPr>
          <p:blipFill>
            <a:blip r:embed="rId7"/>
            <a:srcRect/>
            <a:stretch>
              <a:fillRect/>
            </a:stretch>
          </p:blipFill>
          <p:spPr bwMode="auto">
            <a:xfrm>
              <a:off x="296" y="248"/>
              <a:ext cx="488" cy="424"/>
            </a:xfrm>
            <a:prstGeom prst="rect">
              <a:avLst/>
            </a:prstGeom>
            <a:noFill/>
            <a:ln w="9525">
              <a:noFill/>
              <a:miter lim="800000"/>
              <a:headEnd/>
              <a:tailEnd/>
            </a:ln>
          </p:spPr>
        </p:pic>
        <p:pic>
          <p:nvPicPr>
            <p:cNvPr id="81948" name="Picture 30"/>
            <p:cNvPicPr>
              <a:picLocks noChangeAspect="1" noChangeArrowheads="1"/>
            </p:cNvPicPr>
            <p:nvPr/>
          </p:nvPicPr>
          <p:blipFill>
            <a:blip r:embed="rId10"/>
            <a:srcRect/>
            <a:stretch>
              <a:fillRect/>
            </a:stretch>
          </p:blipFill>
          <p:spPr bwMode="auto">
            <a:xfrm>
              <a:off x="1136" y="264"/>
              <a:ext cx="488" cy="400"/>
            </a:xfrm>
            <a:prstGeom prst="rect">
              <a:avLst/>
            </a:prstGeom>
            <a:noFill/>
            <a:ln w="9525">
              <a:noFill/>
              <a:miter lim="800000"/>
              <a:headEnd/>
              <a:tailEnd/>
            </a:ln>
          </p:spPr>
        </p:pic>
        <p:pic>
          <p:nvPicPr>
            <p:cNvPr id="81949" name="Picture 31"/>
            <p:cNvPicPr>
              <a:picLocks noChangeAspect="1" noChangeArrowheads="1"/>
            </p:cNvPicPr>
            <p:nvPr/>
          </p:nvPicPr>
          <p:blipFill>
            <a:blip r:embed="rId11"/>
            <a:srcRect/>
            <a:stretch>
              <a:fillRect/>
            </a:stretch>
          </p:blipFill>
          <p:spPr bwMode="auto">
            <a:xfrm>
              <a:off x="1976" y="248"/>
              <a:ext cx="488" cy="424"/>
            </a:xfrm>
            <a:prstGeom prst="rect">
              <a:avLst/>
            </a:prstGeom>
            <a:noFill/>
            <a:ln w="9525">
              <a:noFill/>
              <a:miter lim="800000"/>
              <a:headEnd/>
              <a:tailEnd/>
            </a:ln>
          </p:spPr>
        </p:pic>
      </p:grpSp>
      <p:pic>
        <p:nvPicPr>
          <p:cNvPr id="44064" name="Picture 32"/>
          <p:cNvPicPr>
            <a:picLocks noChangeAspect="1" noChangeArrowheads="1"/>
          </p:cNvPicPr>
          <p:nvPr/>
        </p:nvPicPr>
        <p:blipFill>
          <a:blip r:embed="rId7"/>
          <a:srcRect/>
          <a:stretch>
            <a:fillRect/>
          </a:stretch>
        </p:blipFill>
        <p:spPr bwMode="auto">
          <a:xfrm>
            <a:off x="1635125" y="4457700"/>
            <a:ext cx="696913" cy="606425"/>
          </a:xfrm>
          <a:prstGeom prst="rect">
            <a:avLst/>
          </a:prstGeom>
          <a:noFill/>
          <a:ln w="9525">
            <a:noFill/>
            <a:miter lim="800000"/>
            <a:headEnd/>
            <a:tailEnd/>
          </a:ln>
        </p:spPr>
      </p:pic>
      <p:pic>
        <p:nvPicPr>
          <p:cNvPr id="44065" name="Picture 33"/>
          <p:cNvPicPr>
            <a:picLocks noChangeAspect="1" noChangeArrowheads="1"/>
          </p:cNvPicPr>
          <p:nvPr/>
        </p:nvPicPr>
        <p:blipFill>
          <a:blip r:embed="rId10"/>
          <a:srcRect/>
          <a:stretch>
            <a:fillRect/>
          </a:stretch>
        </p:blipFill>
        <p:spPr bwMode="auto">
          <a:xfrm>
            <a:off x="3406775" y="3714750"/>
            <a:ext cx="696913" cy="571500"/>
          </a:xfrm>
          <a:prstGeom prst="rect">
            <a:avLst/>
          </a:prstGeom>
          <a:noFill/>
          <a:ln w="9525">
            <a:noFill/>
            <a:miter lim="800000"/>
            <a:headEnd/>
            <a:tailEnd/>
          </a:ln>
        </p:spPr>
      </p:pic>
      <p:pic>
        <p:nvPicPr>
          <p:cNvPr id="44066" name="Picture 34"/>
          <p:cNvPicPr>
            <a:picLocks noChangeAspect="1" noChangeArrowheads="1"/>
          </p:cNvPicPr>
          <p:nvPr/>
        </p:nvPicPr>
        <p:blipFill>
          <a:blip r:embed="rId11"/>
          <a:srcRect/>
          <a:stretch>
            <a:fillRect/>
          </a:stretch>
        </p:blipFill>
        <p:spPr bwMode="auto">
          <a:xfrm>
            <a:off x="7178675" y="4846638"/>
            <a:ext cx="696913" cy="604837"/>
          </a:xfrm>
          <a:prstGeom prst="rect">
            <a:avLst/>
          </a:prstGeom>
          <a:noFill/>
          <a:ln w="9525">
            <a:noFill/>
            <a:miter lim="800000"/>
            <a:headEnd/>
            <a:tailEnd/>
          </a:ln>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052"/>
                                        </p:tgtEl>
                                      </p:cBhvr>
                                    </p:animEffect>
                                    <p:set>
                                      <p:cBhvr>
                                        <p:cTn id="7" dur="1" fill="hold">
                                          <p:stCondLst>
                                            <p:cond delay="499"/>
                                          </p:stCondLst>
                                        </p:cTn>
                                        <p:tgtEl>
                                          <p:spTgt spid="4405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064"/>
                                        </p:tgtEl>
                                        <p:attrNameLst>
                                          <p:attrName>style.visibility</p:attrName>
                                        </p:attrNameLst>
                                      </p:cBhvr>
                                      <p:to>
                                        <p:strVal val="visible"/>
                                      </p:to>
                                    </p:set>
                                    <p:animEffect transition="in" filter="fade">
                                      <p:cBhvr>
                                        <p:cTn id="11" dur="500"/>
                                        <p:tgtEl>
                                          <p:spTgt spid="44064"/>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44053"/>
                                        </p:tgtEl>
                                      </p:cBhvr>
                                    </p:animEffect>
                                    <p:set>
                                      <p:cBhvr>
                                        <p:cTn id="15" dur="1" fill="hold">
                                          <p:stCondLst>
                                            <p:cond delay="499"/>
                                          </p:stCondLst>
                                        </p:cTn>
                                        <p:tgtEl>
                                          <p:spTgt spid="4405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065"/>
                                        </p:tgtEl>
                                        <p:attrNameLst>
                                          <p:attrName>style.visibility</p:attrName>
                                        </p:attrNameLst>
                                      </p:cBhvr>
                                      <p:to>
                                        <p:strVal val="visible"/>
                                      </p:to>
                                    </p:set>
                                    <p:animEffect transition="in" filter="fade">
                                      <p:cBhvr>
                                        <p:cTn id="19" dur="500"/>
                                        <p:tgtEl>
                                          <p:spTgt spid="44065"/>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44054"/>
                                        </p:tgtEl>
                                      </p:cBhvr>
                                    </p:animEffect>
                                    <p:set>
                                      <p:cBhvr>
                                        <p:cTn id="23" dur="1" fill="hold">
                                          <p:stCondLst>
                                            <p:cond delay="499"/>
                                          </p:stCondLst>
                                        </p:cTn>
                                        <p:tgtEl>
                                          <p:spTgt spid="44054"/>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066"/>
                                        </p:tgtEl>
                                        <p:attrNameLst>
                                          <p:attrName>style.visibility</p:attrName>
                                        </p:attrNameLst>
                                      </p:cBhvr>
                                      <p:to>
                                        <p:strVal val="visible"/>
                                      </p:to>
                                    </p:set>
                                    <p:animEffect transition="in" filter="fade">
                                      <p:cBhvr>
                                        <p:cTn id="27" dur="500"/>
                                        <p:tgtEl>
                                          <p:spTgt spid="4406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3"/>
          <p:cNvSpPr>
            <a:spLocks noGrp="1"/>
          </p:cNvSpPr>
          <p:nvPr>
            <p:ph type="sldNum" sz="quarter" idx="12"/>
          </p:nvPr>
        </p:nvSpPr>
        <p:spPr>
          <a:noFill/>
        </p:spPr>
        <p:txBody>
          <a:bodyPr/>
          <a:lstStyle/>
          <a:p>
            <a:fld id="{8E13BE21-0093-4757-9EF0-6A5425F173D8}" type="slidenum">
              <a:rPr lang="en-US" altLang="zh-CN" smtClean="0">
                <a:ea typeface="宋体" charset="-122"/>
              </a:rPr>
              <a:pPr/>
              <a:t>28</a:t>
            </a:fld>
            <a:endParaRPr lang="en-US" altLang="zh-CN" smtClean="0">
              <a:ea typeface="宋体" charset="-122"/>
            </a:endParaRPr>
          </a:p>
        </p:txBody>
      </p:sp>
      <p:sp>
        <p:nvSpPr>
          <p:cNvPr id="86018" name="Rectangle 1"/>
          <p:cNvSpPr>
            <a:spLocks noGrp="1" noChangeArrowheads="1"/>
          </p:cNvSpPr>
          <p:nvPr>
            <p:ph type="title" idx="4294967295"/>
          </p:nvPr>
        </p:nvSpPr>
        <p:spPr/>
        <p:txBody>
          <a:bodyPr lIns="34290" tIns="34290" rIns="34290" bIns="34290"/>
          <a:lstStyle/>
          <a:p>
            <a:pPr eaLnBrk="1" hangingPunct="1"/>
            <a:r>
              <a:rPr lang="zh-CN" altLang="en-US" smtClean="0"/>
              <a:t>产品经理</a:t>
            </a:r>
          </a:p>
        </p:txBody>
      </p:sp>
      <p:sp>
        <p:nvSpPr>
          <p:cNvPr id="86019" name="Rectangle 2"/>
          <p:cNvSpPr>
            <a:spLocks noGrp="1" noChangeArrowheads="1"/>
          </p:cNvSpPr>
          <p:nvPr>
            <p:ph type="body" idx="4294967295"/>
          </p:nvPr>
        </p:nvSpPr>
        <p:spPr/>
        <p:txBody>
          <a:bodyPr lIns="0" tIns="0" rIns="0" bIns="0"/>
          <a:lstStyle/>
          <a:p>
            <a:pPr marL="698500" indent="-444500" eaLnBrk="1" hangingPunct="1"/>
            <a:r>
              <a:rPr lang="zh-CN" altLang="en-US" smtClean="0"/>
              <a:t>定义所有产品功能</a:t>
            </a:r>
          </a:p>
          <a:p>
            <a:pPr marL="698500" indent="-444500" eaLnBrk="1" hangingPunct="1">
              <a:spcBef>
                <a:spcPts val="1300"/>
              </a:spcBef>
            </a:pPr>
            <a:r>
              <a:rPr lang="zh-CN" altLang="en-US" smtClean="0"/>
              <a:t>决定产品发布的内容以及日期</a:t>
            </a:r>
          </a:p>
          <a:p>
            <a:pPr marL="698500" indent="-444500" eaLnBrk="1" hangingPunct="1">
              <a:spcBef>
                <a:spcPts val="1300"/>
              </a:spcBef>
            </a:pPr>
            <a:r>
              <a:rPr lang="zh-CN" altLang="en-US" smtClean="0"/>
              <a:t>对产品的投入产出负责</a:t>
            </a:r>
          </a:p>
          <a:p>
            <a:pPr marL="698500" indent="-444500" eaLnBrk="1" hangingPunct="1">
              <a:spcBef>
                <a:spcPts val="1300"/>
              </a:spcBef>
            </a:pPr>
            <a:r>
              <a:rPr lang="zh-CN" altLang="en-US" smtClean="0"/>
              <a:t>根据市场变化对需要开发的功能排列优先顺序</a:t>
            </a:r>
          </a:p>
          <a:p>
            <a:pPr marL="698500" indent="-444500" eaLnBrk="1" hangingPunct="1">
              <a:spcBef>
                <a:spcPts val="1300"/>
              </a:spcBef>
            </a:pPr>
            <a:r>
              <a:rPr lang="zh-CN" altLang="en-US" smtClean="0"/>
              <a:t>合理的调整产品功能和迭代顺序</a:t>
            </a:r>
          </a:p>
          <a:p>
            <a:pPr marL="698500" indent="-444500" eaLnBrk="1" hangingPunct="1">
              <a:spcBef>
                <a:spcPts val="1300"/>
              </a:spcBef>
            </a:pPr>
            <a:r>
              <a:rPr lang="zh-CN" altLang="en-US" smtClean="0"/>
              <a:t>认同或者拒绝迭代的交付</a:t>
            </a:r>
          </a:p>
          <a:p>
            <a:pPr marL="698500" indent="-444500" eaLnBrk="1" hangingPunct="1">
              <a:spcBef>
                <a:spcPts val="1300"/>
              </a:spcBef>
            </a:pPr>
            <a:endParaRPr lang="en-US" altLang="zh-CN" smtClean="0"/>
          </a:p>
        </p:txBody>
      </p:sp>
      <p:pic>
        <p:nvPicPr>
          <p:cNvPr id="86020" name="Picture 3"/>
          <p:cNvPicPr>
            <a:picLocks noChangeAspect="1" noChangeArrowheads="1"/>
          </p:cNvPicPr>
          <p:nvPr/>
        </p:nvPicPr>
        <p:blipFill>
          <a:blip r:embed="rId3"/>
          <a:srcRect/>
          <a:stretch>
            <a:fillRect/>
          </a:stretch>
        </p:blipFill>
        <p:spPr bwMode="auto">
          <a:xfrm>
            <a:off x="6715125" y="857250"/>
            <a:ext cx="2193925" cy="1693863"/>
          </a:xfrm>
          <a:prstGeom prst="rect">
            <a:avLst/>
          </a:prstGeom>
          <a:noFill/>
          <a:ln w="9525">
            <a:noFill/>
            <a:miter lim="800000"/>
            <a:headEnd/>
            <a:tailEnd/>
          </a:ln>
        </p:spPr>
      </p:pic>
    </p:spTree>
  </p:cSld>
  <p:clrMapOvr>
    <a:masterClrMapping/>
  </p:clrMapOvr>
  <p:transition spd="med">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灯片编号占位符 3"/>
          <p:cNvSpPr>
            <a:spLocks noGrp="1"/>
          </p:cNvSpPr>
          <p:nvPr>
            <p:ph type="sldNum" sz="quarter" idx="12"/>
          </p:nvPr>
        </p:nvSpPr>
        <p:spPr>
          <a:noFill/>
        </p:spPr>
        <p:txBody>
          <a:bodyPr/>
          <a:lstStyle/>
          <a:p>
            <a:fld id="{F73B5582-E021-488C-852F-9FF99C48F9BB}" type="slidenum">
              <a:rPr lang="en-US" altLang="zh-CN" smtClean="0">
                <a:ea typeface="宋体" charset="-122"/>
              </a:rPr>
              <a:pPr/>
              <a:t>29</a:t>
            </a:fld>
            <a:endParaRPr lang="en-US" altLang="zh-CN" smtClean="0">
              <a:ea typeface="宋体" charset="-122"/>
            </a:endParaRPr>
          </a:p>
        </p:txBody>
      </p:sp>
      <p:sp>
        <p:nvSpPr>
          <p:cNvPr id="88066" name="Rectangle 1"/>
          <p:cNvSpPr>
            <a:spLocks noGrp="1" noChangeArrowheads="1"/>
          </p:cNvSpPr>
          <p:nvPr>
            <p:ph type="title" idx="4294967295"/>
          </p:nvPr>
        </p:nvSpPr>
        <p:spPr/>
        <p:txBody>
          <a:bodyPr lIns="34290" tIns="34290" rIns="34290" bIns="34290"/>
          <a:lstStyle/>
          <a:p>
            <a:pPr eaLnBrk="1" hangingPunct="1"/>
            <a:r>
              <a:rPr lang="en-US" altLang="zh-CN" smtClean="0"/>
              <a:t>ScrumMaster</a:t>
            </a:r>
          </a:p>
        </p:txBody>
      </p:sp>
      <p:sp>
        <p:nvSpPr>
          <p:cNvPr id="88067" name="Rectangle 2"/>
          <p:cNvSpPr>
            <a:spLocks noGrp="1" noChangeArrowheads="1"/>
          </p:cNvSpPr>
          <p:nvPr>
            <p:ph type="body" idx="4294967295"/>
          </p:nvPr>
        </p:nvSpPr>
        <p:spPr/>
        <p:txBody>
          <a:bodyPr lIns="34290" tIns="34290" rIns="34290" bIns="34290"/>
          <a:lstStyle/>
          <a:p>
            <a:pPr marL="698500" indent="-444500" eaLnBrk="1" hangingPunct="1"/>
            <a:r>
              <a:rPr lang="zh-CN" altLang="en-US" sz="2500" smtClean="0"/>
              <a:t>对项目的直接管理</a:t>
            </a:r>
          </a:p>
          <a:p>
            <a:pPr marL="698500" indent="-444500" eaLnBrk="1" hangingPunct="1">
              <a:spcBef>
                <a:spcPts val="1100"/>
              </a:spcBef>
            </a:pPr>
            <a:r>
              <a:rPr lang="zh-CN" altLang="en-US" sz="2500" smtClean="0"/>
              <a:t>领导团队完成</a:t>
            </a:r>
            <a:r>
              <a:rPr lang="en-US" altLang="zh-CN" sz="2500" smtClean="0"/>
              <a:t>Scrum</a:t>
            </a:r>
            <a:r>
              <a:rPr lang="zh-CN" altLang="en-US" sz="2500" smtClean="0"/>
              <a:t>的实践以及体现其价值</a:t>
            </a:r>
          </a:p>
          <a:p>
            <a:pPr marL="698500" indent="-444500" eaLnBrk="1" hangingPunct="1">
              <a:spcBef>
                <a:spcPts val="1100"/>
              </a:spcBef>
            </a:pPr>
            <a:r>
              <a:rPr lang="zh-CN" altLang="en-US" sz="2500" smtClean="0"/>
              <a:t>排除团队遇到的困难 </a:t>
            </a:r>
          </a:p>
          <a:p>
            <a:pPr marL="698500" indent="-444500" eaLnBrk="1" hangingPunct="1">
              <a:spcBef>
                <a:spcPts val="1100"/>
              </a:spcBef>
            </a:pPr>
            <a:r>
              <a:rPr lang="zh-CN" altLang="en-US" sz="2500" smtClean="0"/>
              <a:t>确保团队的胜任其工作，并保持高效的生产率</a:t>
            </a:r>
          </a:p>
          <a:p>
            <a:pPr marL="698500" indent="-444500" eaLnBrk="1" hangingPunct="1">
              <a:spcBef>
                <a:spcPts val="1100"/>
              </a:spcBef>
            </a:pPr>
            <a:r>
              <a:rPr lang="zh-CN" altLang="en-US" sz="2500" smtClean="0"/>
              <a:t>使得团队紧密合作，使得团队个人具有多方面职能的工作能力</a:t>
            </a:r>
          </a:p>
          <a:p>
            <a:pPr marL="698500" indent="-444500" eaLnBrk="1" hangingPunct="1">
              <a:spcBef>
                <a:spcPts val="1100"/>
              </a:spcBef>
            </a:pPr>
            <a:r>
              <a:rPr lang="zh-CN" altLang="en-US" sz="2500" smtClean="0"/>
              <a:t>保护团队不受到外来无端影响</a:t>
            </a:r>
          </a:p>
        </p:txBody>
      </p:sp>
      <p:pic>
        <p:nvPicPr>
          <p:cNvPr id="88068" name="Picture 3"/>
          <p:cNvPicPr>
            <a:picLocks noChangeAspect="1" noChangeArrowheads="1"/>
          </p:cNvPicPr>
          <p:nvPr/>
        </p:nvPicPr>
        <p:blipFill>
          <a:blip r:embed="rId3"/>
          <a:srcRect/>
          <a:stretch>
            <a:fillRect/>
          </a:stretch>
        </p:blipFill>
        <p:spPr bwMode="auto">
          <a:xfrm>
            <a:off x="7358063" y="928688"/>
            <a:ext cx="1646237" cy="138906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1"/>
          <p:cNvSpPr>
            <a:spLocks noGrp="1"/>
          </p:cNvSpPr>
          <p:nvPr>
            <p:ph type="sldNum" sz="quarter" idx="12"/>
          </p:nvPr>
        </p:nvSpPr>
        <p:spPr>
          <a:noFill/>
        </p:spPr>
        <p:txBody>
          <a:bodyPr/>
          <a:lstStyle/>
          <a:p>
            <a:fld id="{984B1E3E-0F7D-49C1-AAB4-D2948BCA2732}" type="slidenum">
              <a:rPr lang="en-US" altLang="zh-CN" smtClean="0">
                <a:ea typeface="宋体" charset="-122"/>
              </a:rPr>
              <a:pPr/>
              <a:t>3</a:t>
            </a:fld>
            <a:endParaRPr lang="en-US" altLang="zh-CN" smtClean="0">
              <a:ea typeface="宋体" charset="-122"/>
            </a:endParaRPr>
          </a:p>
        </p:txBody>
      </p:sp>
      <p:pic>
        <p:nvPicPr>
          <p:cNvPr id="45058" name="Picture 2"/>
          <p:cNvPicPr>
            <a:picLocks noChangeAspect="1" noChangeArrowheads="1"/>
          </p:cNvPicPr>
          <p:nvPr/>
        </p:nvPicPr>
        <p:blipFill>
          <a:blip r:embed="rId2"/>
          <a:srcRect/>
          <a:stretch>
            <a:fillRect/>
          </a:stretch>
        </p:blipFill>
        <p:spPr bwMode="auto">
          <a:xfrm>
            <a:off x="785813" y="1571625"/>
            <a:ext cx="7621587" cy="4729163"/>
          </a:xfrm>
          <a:prstGeom prst="rect">
            <a:avLst/>
          </a:prstGeom>
          <a:noFill/>
          <a:ln w="9525" algn="ctr">
            <a:noFill/>
            <a:miter lim="800000"/>
            <a:headEnd/>
            <a:tailEnd/>
          </a:ln>
        </p:spPr>
      </p:pic>
      <p:sp>
        <p:nvSpPr>
          <p:cNvPr id="4" name="Rectangle 2"/>
          <p:cNvSpPr txBox="1">
            <a:spLocks noChangeArrowheads="1"/>
          </p:cNvSpPr>
          <p:nvPr/>
        </p:nvSpPr>
        <p:spPr>
          <a:xfrm>
            <a:off x="468313" y="981075"/>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开发方法的简史</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3"/>
          <p:cNvSpPr>
            <a:spLocks noGrp="1"/>
          </p:cNvSpPr>
          <p:nvPr>
            <p:ph type="sldNum" sz="quarter" idx="12"/>
          </p:nvPr>
        </p:nvSpPr>
        <p:spPr>
          <a:noFill/>
        </p:spPr>
        <p:txBody>
          <a:bodyPr/>
          <a:lstStyle/>
          <a:p>
            <a:fld id="{29477118-D5A1-48A6-9515-B0BB49E5DBF7}" type="slidenum">
              <a:rPr lang="en-US" altLang="zh-CN" smtClean="0">
                <a:ea typeface="宋体" charset="-122"/>
              </a:rPr>
              <a:pPr/>
              <a:t>30</a:t>
            </a:fld>
            <a:endParaRPr lang="en-US" altLang="zh-CN" smtClean="0">
              <a:ea typeface="宋体" charset="-122"/>
            </a:endParaRPr>
          </a:p>
        </p:txBody>
      </p:sp>
      <p:sp>
        <p:nvSpPr>
          <p:cNvPr id="90114" name="Rectangle 1"/>
          <p:cNvSpPr>
            <a:spLocks noGrp="1" noChangeArrowheads="1"/>
          </p:cNvSpPr>
          <p:nvPr>
            <p:ph type="title" idx="4294967295"/>
          </p:nvPr>
        </p:nvSpPr>
        <p:spPr/>
        <p:txBody>
          <a:bodyPr lIns="34290" tIns="34290" rIns="34290" bIns="34290"/>
          <a:lstStyle/>
          <a:p>
            <a:pPr eaLnBrk="1" hangingPunct="1"/>
            <a:r>
              <a:rPr lang="zh-CN" altLang="en-US" smtClean="0"/>
              <a:t>团队</a:t>
            </a:r>
          </a:p>
        </p:txBody>
      </p:sp>
      <p:sp>
        <p:nvSpPr>
          <p:cNvPr id="90115" name="Rectangle 2"/>
          <p:cNvSpPr>
            <a:spLocks noGrp="1" noChangeArrowheads="1"/>
          </p:cNvSpPr>
          <p:nvPr>
            <p:ph type="body" idx="4294967295"/>
          </p:nvPr>
        </p:nvSpPr>
        <p:spPr>
          <a:xfrm>
            <a:off x="446088" y="1557338"/>
            <a:ext cx="8697912" cy="4572000"/>
          </a:xfrm>
        </p:spPr>
        <p:txBody>
          <a:bodyPr lIns="34290" tIns="34290" rIns="34290" bIns="34290"/>
          <a:lstStyle/>
          <a:p>
            <a:pPr marL="698500" indent="-444500" eaLnBrk="1" hangingPunct="1">
              <a:lnSpc>
                <a:spcPct val="90000"/>
              </a:lnSpc>
            </a:pPr>
            <a:r>
              <a:rPr lang="zh-CN" altLang="en-US" sz="2600" smtClean="0"/>
              <a:t>经典团队拥有 </a:t>
            </a:r>
            <a:r>
              <a:rPr lang="en-US" altLang="zh-CN" sz="2600" smtClean="0"/>
              <a:t>5-9 </a:t>
            </a:r>
            <a:r>
              <a:rPr lang="zh-CN" altLang="en-US" sz="2600" smtClean="0"/>
              <a:t>人</a:t>
            </a:r>
          </a:p>
          <a:p>
            <a:pPr marL="698500" indent="-444500" eaLnBrk="1" hangingPunct="1">
              <a:lnSpc>
                <a:spcPct val="90000"/>
              </a:lnSpc>
              <a:spcBef>
                <a:spcPts val="1400"/>
              </a:spcBef>
            </a:pPr>
            <a:r>
              <a:rPr lang="zh-CN" altLang="en-US" sz="2600" smtClean="0"/>
              <a:t>团队成员都是是多面手</a:t>
            </a:r>
            <a:r>
              <a:rPr lang="en-US" altLang="zh-CN" sz="2600" smtClean="0"/>
              <a:t>:</a:t>
            </a:r>
          </a:p>
          <a:p>
            <a:pPr marL="1041400" lvl="1" indent="-444500" eaLnBrk="1" hangingPunct="1">
              <a:lnSpc>
                <a:spcPct val="90000"/>
              </a:lnSpc>
              <a:spcBef>
                <a:spcPts val="1400"/>
              </a:spcBef>
            </a:pPr>
            <a:r>
              <a:rPr lang="zh-CN" altLang="en-US" sz="2200" smtClean="0"/>
              <a:t>程序员</a:t>
            </a:r>
            <a:r>
              <a:rPr lang="en-US" altLang="zh-CN" sz="2200" smtClean="0"/>
              <a:t>, </a:t>
            </a:r>
            <a:r>
              <a:rPr lang="zh-CN" altLang="en-US" sz="2200" smtClean="0"/>
              <a:t>测试员</a:t>
            </a:r>
            <a:r>
              <a:rPr lang="en-US" altLang="zh-CN" sz="2200" smtClean="0"/>
              <a:t>, </a:t>
            </a:r>
            <a:r>
              <a:rPr lang="zh-CN" altLang="en-US" sz="2200" smtClean="0"/>
              <a:t>用户经验设计</a:t>
            </a:r>
            <a:r>
              <a:rPr lang="en-US" altLang="zh-CN" sz="2200" smtClean="0"/>
              <a:t>, </a:t>
            </a:r>
            <a:r>
              <a:rPr lang="zh-CN" altLang="en-US" sz="2200" smtClean="0"/>
              <a:t>等等</a:t>
            </a:r>
            <a:r>
              <a:rPr lang="en-US" altLang="zh-CN" sz="2200" smtClean="0"/>
              <a:t>.</a:t>
            </a:r>
          </a:p>
          <a:p>
            <a:pPr marL="698500" indent="-444500" eaLnBrk="1" hangingPunct="1">
              <a:lnSpc>
                <a:spcPct val="90000"/>
              </a:lnSpc>
              <a:spcBef>
                <a:spcPts val="1400"/>
              </a:spcBef>
            </a:pPr>
            <a:r>
              <a:rPr lang="zh-CN" altLang="en-US" sz="2600" smtClean="0"/>
              <a:t>团队成员都全职工作</a:t>
            </a:r>
          </a:p>
          <a:p>
            <a:pPr marL="1041400" lvl="1" indent="-444500" eaLnBrk="1" hangingPunct="1">
              <a:lnSpc>
                <a:spcPct val="90000"/>
              </a:lnSpc>
              <a:spcBef>
                <a:spcPts val="1400"/>
              </a:spcBef>
            </a:pPr>
            <a:r>
              <a:rPr lang="zh-CN" altLang="en-US" sz="2200" smtClean="0"/>
              <a:t>特殊职能可以例外 </a:t>
            </a:r>
          </a:p>
          <a:p>
            <a:pPr marL="698500" indent="-444500" eaLnBrk="1" hangingPunct="1">
              <a:lnSpc>
                <a:spcPct val="90000"/>
              </a:lnSpc>
              <a:spcBef>
                <a:spcPts val="1400"/>
              </a:spcBef>
            </a:pPr>
            <a:r>
              <a:rPr lang="zh-CN" altLang="en-US" sz="2600" smtClean="0"/>
              <a:t>团队自我组织和管理</a:t>
            </a:r>
          </a:p>
          <a:p>
            <a:pPr marL="698500" indent="-444500" eaLnBrk="1" hangingPunct="1">
              <a:lnSpc>
                <a:spcPct val="90000"/>
              </a:lnSpc>
              <a:spcBef>
                <a:spcPts val="1400"/>
              </a:spcBef>
            </a:pPr>
            <a:r>
              <a:rPr lang="zh-CN" altLang="en-US" sz="2600" smtClean="0"/>
              <a:t>团队关系在一个迭代中应该是固定的，个人的职能可以在新迭代开始时发生调整</a:t>
            </a:r>
          </a:p>
        </p:txBody>
      </p:sp>
      <p:grpSp>
        <p:nvGrpSpPr>
          <p:cNvPr id="90116" name="Group 3"/>
          <p:cNvGrpSpPr>
            <a:grpSpLocks/>
          </p:cNvGrpSpPr>
          <p:nvPr/>
        </p:nvGrpSpPr>
        <p:grpSpPr bwMode="auto">
          <a:xfrm>
            <a:off x="6516688" y="1125538"/>
            <a:ext cx="2433637" cy="1924050"/>
            <a:chOff x="0" y="0"/>
            <a:chExt cx="1704" cy="1346"/>
          </a:xfrm>
        </p:grpSpPr>
        <p:pic>
          <p:nvPicPr>
            <p:cNvPr id="90117" name="Picture 4"/>
            <p:cNvPicPr>
              <a:picLocks noChangeAspect="1" noChangeArrowheads="1"/>
            </p:cNvPicPr>
            <p:nvPr/>
          </p:nvPicPr>
          <p:blipFill>
            <a:blip r:embed="rId3"/>
            <a:srcRect/>
            <a:stretch>
              <a:fillRect/>
            </a:stretch>
          </p:blipFill>
          <p:spPr bwMode="auto">
            <a:xfrm>
              <a:off x="908" y="453"/>
              <a:ext cx="507" cy="440"/>
            </a:xfrm>
            <a:prstGeom prst="rect">
              <a:avLst/>
            </a:prstGeom>
            <a:noFill/>
            <a:ln w="9525">
              <a:noFill/>
              <a:miter lim="800000"/>
              <a:headEnd/>
              <a:tailEnd/>
            </a:ln>
          </p:spPr>
        </p:pic>
        <p:grpSp>
          <p:nvGrpSpPr>
            <p:cNvPr id="90118" name="Group 5"/>
            <p:cNvGrpSpPr>
              <a:grpSpLocks/>
            </p:cNvGrpSpPr>
            <p:nvPr/>
          </p:nvGrpSpPr>
          <p:grpSpPr bwMode="auto">
            <a:xfrm>
              <a:off x="0" y="0"/>
              <a:ext cx="1704" cy="1346"/>
              <a:chOff x="0" y="0"/>
              <a:chExt cx="1704" cy="1346"/>
            </a:xfrm>
          </p:grpSpPr>
          <p:grpSp>
            <p:nvGrpSpPr>
              <p:cNvPr id="90119" name="Group 6"/>
              <p:cNvGrpSpPr>
                <a:grpSpLocks/>
              </p:cNvGrpSpPr>
              <p:nvPr/>
            </p:nvGrpSpPr>
            <p:grpSpPr bwMode="auto">
              <a:xfrm>
                <a:off x="0" y="0"/>
                <a:ext cx="1704" cy="440"/>
                <a:chOff x="0" y="0"/>
                <a:chExt cx="1704" cy="440"/>
              </a:xfrm>
            </p:grpSpPr>
            <p:pic>
              <p:nvPicPr>
                <p:cNvPr id="90125" name="Picture 7"/>
                <p:cNvPicPr>
                  <a:picLocks noChangeAspect="1" noChangeArrowheads="1"/>
                </p:cNvPicPr>
                <p:nvPr/>
              </p:nvPicPr>
              <p:blipFill>
                <a:blip r:embed="rId4"/>
                <a:srcRect/>
                <a:stretch>
                  <a:fillRect/>
                </a:stretch>
              </p:blipFill>
              <p:spPr bwMode="auto">
                <a:xfrm>
                  <a:off x="0" y="0"/>
                  <a:ext cx="507" cy="440"/>
                </a:xfrm>
                <a:prstGeom prst="rect">
                  <a:avLst/>
                </a:prstGeom>
                <a:noFill/>
                <a:ln w="9525">
                  <a:noFill/>
                  <a:miter lim="800000"/>
                  <a:headEnd/>
                  <a:tailEnd/>
                </a:ln>
              </p:spPr>
            </p:pic>
            <p:pic>
              <p:nvPicPr>
                <p:cNvPr id="90126" name="Picture 8"/>
                <p:cNvPicPr>
                  <a:picLocks noChangeAspect="1" noChangeArrowheads="1"/>
                </p:cNvPicPr>
                <p:nvPr/>
              </p:nvPicPr>
              <p:blipFill>
                <a:blip r:embed="rId5"/>
                <a:srcRect/>
                <a:stretch>
                  <a:fillRect/>
                </a:stretch>
              </p:blipFill>
              <p:spPr bwMode="auto">
                <a:xfrm>
                  <a:off x="598" y="0"/>
                  <a:ext cx="507" cy="440"/>
                </a:xfrm>
                <a:prstGeom prst="rect">
                  <a:avLst/>
                </a:prstGeom>
                <a:noFill/>
                <a:ln w="9525">
                  <a:noFill/>
                  <a:miter lim="800000"/>
                  <a:headEnd/>
                  <a:tailEnd/>
                </a:ln>
              </p:spPr>
            </p:pic>
            <p:pic>
              <p:nvPicPr>
                <p:cNvPr id="90127" name="Picture 9"/>
                <p:cNvPicPr>
                  <a:picLocks noChangeAspect="1" noChangeArrowheads="1"/>
                </p:cNvPicPr>
                <p:nvPr/>
              </p:nvPicPr>
              <p:blipFill>
                <a:blip r:embed="rId4"/>
                <a:srcRect/>
                <a:stretch>
                  <a:fillRect/>
                </a:stretch>
              </p:blipFill>
              <p:spPr bwMode="auto">
                <a:xfrm>
                  <a:off x="1196" y="0"/>
                  <a:ext cx="508" cy="440"/>
                </a:xfrm>
                <a:prstGeom prst="rect">
                  <a:avLst/>
                </a:prstGeom>
                <a:noFill/>
                <a:ln w="9525">
                  <a:noFill/>
                  <a:miter lim="800000"/>
                  <a:headEnd/>
                  <a:tailEnd/>
                </a:ln>
              </p:spPr>
            </p:pic>
          </p:grpSp>
          <p:pic>
            <p:nvPicPr>
              <p:cNvPr id="90120" name="Picture 10"/>
              <p:cNvPicPr>
                <a:picLocks noChangeAspect="1" noChangeArrowheads="1"/>
              </p:cNvPicPr>
              <p:nvPr/>
            </p:nvPicPr>
            <p:blipFill>
              <a:blip r:embed="rId6"/>
              <a:srcRect/>
              <a:stretch>
                <a:fillRect/>
              </a:stretch>
            </p:blipFill>
            <p:spPr bwMode="auto">
              <a:xfrm>
                <a:off x="340" y="469"/>
                <a:ext cx="507" cy="416"/>
              </a:xfrm>
              <a:prstGeom prst="rect">
                <a:avLst/>
              </a:prstGeom>
              <a:noFill/>
              <a:ln w="9525">
                <a:noFill/>
                <a:miter lim="800000"/>
                <a:headEnd/>
                <a:tailEnd/>
              </a:ln>
            </p:spPr>
          </p:pic>
          <p:grpSp>
            <p:nvGrpSpPr>
              <p:cNvPr id="90121" name="Group 11"/>
              <p:cNvGrpSpPr>
                <a:grpSpLocks/>
              </p:cNvGrpSpPr>
              <p:nvPr/>
            </p:nvGrpSpPr>
            <p:grpSpPr bwMode="auto">
              <a:xfrm>
                <a:off x="0" y="906"/>
                <a:ext cx="1704" cy="440"/>
                <a:chOff x="0" y="0"/>
                <a:chExt cx="1704" cy="440"/>
              </a:xfrm>
            </p:grpSpPr>
            <p:pic>
              <p:nvPicPr>
                <p:cNvPr id="90122" name="Picture 12"/>
                <p:cNvPicPr>
                  <a:picLocks noChangeAspect="1" noChangeArrowheads="1"/>
                </p:cNvPicPr>
                <p:nvPr/>
              </p:nvPicPr>
              <p:blipFill>
                <a:blip r:embed="rId6"/>
                <a:srcRect/>
                <a:stretch>
                  <a:fillRect/>
                </a:stretch>
              </p:blipFill>
              <p:spPr bwMode="auto">
                <a:xfrm>
                  <a:off x="0" y="16"/>
                  <a:ext cx="507" cy="416"/>
                </a:xfrm>
                <a:prstGeom prst="rect">
                  <a:avLst/>
                </a:prstGeom>
                <a:noFill/>
                <a:ln w="9525">
                  <a:noFill/>
                  <a:miter lim="800000"/>
                  <a:headEnd/>
                  <a:tailEnd/>
                </a:ln>
              </p:spPr>
            </p:pic>
            <p:pic>
              <p:nvPicPr>
                <p:cNvPr id="90123" name="Picture 13"/>
                <p:cNvPicPr>
                  <a:picLocks noChangeAspect="1" noChangeArrowheads="1"/>
                </p:cNvPicPr>
                <p:nvPr/>
              </p:nvPicPr>
              <p:blipFill>
                <a:blip r:embed="rId7"/>
                <a:srcRect/>
                <a:stretch>
                  <a:fillRect/>
                </a:stretch>
              </p:blipFill>
              <p:spPr bwMode="auto">
                <a:xfrm>
                  <a:off x="1196" y="0"/>
                  <a:ext cx="508" cy="440"/>
                </a:xfrm>
                <a:prstGeom prst="rect">
                  <a:avLst/>
                </a:prstGeom>
                <a:noFill/>
                <a:ln w="9525">
                  <a:noFill/>
                  <a:miter lim="800000"/>
                  <a:headEnd/>
                  <a:tailEnd/>
                </a:ln>
              </p:spPr>
            </p:pic>
            <p:pic>
              <p:nvPicPr>
                <p:cNvPr id="90124" name="Picture 14"/>
                <p:cNvPicPr>
                  <a:picLocks noChangeAspect="1" noChangeArrowheads="1"/>
                </p:cNvPicPr>
                <p:nvPr/>
              </p:nvPicPr>
              <p:blipFill>
                <a:blip r:embed="rId3"/>
                <a:srcRect/>
                <a:stretch>
                  <a:fillRect/>
                </a:stretch>
              </p:blipFill>
              <p:spPr bwMode="auto">
                <a:xfrm>
                  <a:off x="598" y="0"/>
                  <a:ext cx="507" cy="440"/>
                </a:xfrm>
                <a:prstGeom prst="rect">
                  <a:avLst/>
                </a:prstGeom>
                <a:noFill/>
                <a:ln w="9525">
                  <a:noFill/>
                  <a:miter lim="800000"/>
                  <a:headEnd/>
                  <a:tailEnd/>
                </a:ln>
              </p:spPr>
            </p:pic>
          </p:grpSp>
        </p:grpSp>
      </p:gr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5"/>
          <p:cNvSpPr>
            <a:spLocks noGrp="1"/>
          </p:cNvSpPr>
          <p:nvPr>
            <p:ph type="sldNum" sz="quarter" idx="12"/>
          </p:nvPr>
        </p:nvSpPr>
        <p:spPr>
          <a:noFill/>
        </p:spPr>
        <p:txBody>
          <a:bodyPr/>
          <a:lstStyle/>
          <a:p>
            <a:fld id="{3BD0FE2F-9910-4954-A1B1-B3EF0C95F554}" type="slidenum">
              <a:rPr lang="en-US" altLang="zh-CN" smtClean="0">
                <a:ea typeface="宋体" charset="-122"/>
              </a:rPr>
              <a:pPr/>
              <a:t>31</a:t>
            </a:fld>
            <a:endParaRPr lang="en-US" altLang="zh-CN" smtClean="0">
              <a:ea typeface="宋体" charset="-122"/>
            </a:endParaRPr>
          </a:p>
        </p:txBody>
      </p:sp>
      <p:sp>
        <p:nvSpPr>
          <p:cNvPr id="92162" name="Rectangle 3"/>
          <p:cNvSpPr>
            <a:spLocks noChangeArrowheads="1"/>
          </p:cNvSpPr>
          <p:nvPr/>
        </p:nvSpPr>
        <p:spPr bwMode="auto">
          <a:xfrm>
            <a:off x="468313" y="1052513"/>
            <a:ext cx="8229600" cy="720725"/>
          </a:xfrm>
          <a:prstGeom prst="rect">
            <a:avLst/>
          </a:prstGeom>
          <a:noFill/>
          <a:ln w="9525">
            <a:noFill/>
            <a:miter lim="800000"/>
            <a:headEnd/>
            <a:tailEnd/>
          </a:ln>
        </p:spPr>
        <p:txBody>
          <a:bodyPr anchor="ctr"/>
          <a:lstStyle/>
          <a:p>
            <a:r>
              <a:rPr lang="en-US" altLang="zh-CN" sz="3200"/>
              <a:t>SCRUM</a:t>
            </a:r>
            <a:r>
              <a:rPr lang="zh-CN" altLang="en-US" sz="3200"/>
              <a:t>实践</a:t>
            </a:r>
          </a:p>
        </p:txBody>
      </p:sp>
      <p:sp>
        <p:nvSpPr>
          <p:cNvPr id="92163" name="Rectangle 4"/>
          <p:cNvSpPr>
            <a:spLocks noChangeArrowheads="1"/>
          </p:cNvSpPr>
          <p:nvPr/>
        </p:nvSpPr>
        <p:spPr bwMode="auto">
          <a:xfrm>
            <a:off x="714375" y="1643063"/>
            <a:ext cx="8229600" cy="4176712"/>
          </a:xfrm>
          <a:prstGeom prst="rect">
            <a:avLst/>
          </a:prstGeom>
          <a:noFill/>
          <a:ln w="9525">
            <a:noFill/>
            <a:miter lim="800000"/>
            <a:headEnd/>
            <a:tailEnd/>
          </a:ln>
        </p:spPr>
        <p:txBody>
          <a:bodyPr/>
          <a:lstStyle/>
          <a:p>
            <a:pPr marL="342900" indent="-342900">
              <a:spcBef>
                <a:spcPct val="20000"/>
              </a:spcBef>
              <a:buFontTx/>
              <a:buChar char="•"/>
            </a:pPr>
            <a:r>
              <a:rPr lang="zh-CN" altLang="en-US" sz="2800" b="0">
                <a:solidFill>
                  <a:schemeClr val="tx1"/>
                </a:solidFill>
              </a:rPr>
              <a:t>每小组团队中都管理人员，开发人员，测试人员</a:t>
            </a:r>
            <a:r>
              <a:rPr lang="en-US" altLang="zh-CN" sz="2800" b="0">
                <a:solidFill>
                  <a:schemeClr val="tx1"/>
                </a:solidFill>
              </a:rPr>
              <a:t>,SE,POP,PQA</a:t>
            </a:r>
            <a:r>
              <a:rPr lang="zh-CN" altLang="en-US" sz="2800" b="0">
                <a:solidFill>
                  <a:schemeClr val="tx1"/>
                </a:solidFill>
              </a:rPr>
              <a:t>等，形成内部微循环</a:t>
            </a:r>
          </a:p>
        </p:txBody>
      </p:sp>
      <p:pic>
        <p:nvPicPr>
          <p:cNvPr id="92164" name="Picture 5" descr="利用Scrum/Sprint开发流程构建高可靠性医疗电子设备"/>
          <p:cNvPicPr>
            <a:picLocks noChangeAspect="1" noChangeArrowheads="1"/>
          </p:cNvPicPr>
          <p:nvPr/>
        </p:nvPicPr>
        <p:blipFill>
          <a:blip r:embed="rId2"/>
          <a:srcRect/>
          <a:stretch>
            <a:fillRect/>
          </a:stretch>
        </p:blipFill>
        <p:spPr bwMode="auto">
          <a:xfrm>
            <a:off x="468313" y="2852738"/>
            <a:ext cx="3816350" cy="2562225"/>
          </a:xfrm>
          <a:prstGeom prst="rect">
            <a:avLst/>
          </a:prstGeom>
          <a:noFill/>
          <a:ln w="9525">
            <a:noFill/>
            <a:miter lim="800000"/>
            <a:headEnd/>
            <a:tailEnd/>
          </a:ln>
        </p:spPr>
      </p:pic>
      <p:pic>
        <p:nvPicPr>
          <p:cNvPr id="92165" name="Picture 6"/>
          <p:cNvPicPr>
            <a:picLocks noChangeAspect="1" noChangeArrowheads="1"/>
          </p:cNvPicPr>
          <p:nvPr/>
        </p:nvPicPr>
        <p:blipFill>
          <a:blip r:embed="rId3"/>
          <a:srcRect/>
          <a:stretch>
            <a:fillRect/>
          </a:stretch>
        </p:blipFill>
        <p:spPr bwMode="auto">
          <a:xfrm>
            <a:off x="4572000" y="2835275"/>
            <a:ext cx="3960813" cy="2970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idx="4294967295"/>
          </p:nvPr>
        </p:nvSpPr>
        <p:spPr>
          <a:xfrm>
            <a:off x="1571625" y="928688"/>
            <a:ext cx="5543550" cy="576262"/>
          </a:xfrm>
        </p:spPr>
        <p:txBody>
          <a:bodyPr lIns="80009" tIns="40006" rIns="80009" bIns="40006"/>
          <a:lstStyle/>
          <a:p>
            <a:pPr defTabSz="801688" eaLnBrk="1" hangingPunct="1"/>
            <a:r>
              <a:rPr lang="zh-CN" altLang="en-US" sz="4000" b="0" smtClean="0">
                <a:solidFill>
                  <a:schemeClr val="tx1"/>
                </a:solidFill>
                <a:latin typeface="微软雅黑" pitchFamily="34" charset="-122"/>
                <a:ea typeface="微软雅黑" pitchFamily="34" charset="-122"/>
              </a:rPr>
              <a:t>目      录</a:t>
            </a:r>
            <a:endParaRPr lang="en-US" altLang="zh-CN" sz="4000" b="0" smtClean="0">
              <a:solidFill>
                <a:schemeClr val="tx1"/>
              </a:solidFill>
              <a:latin typeface="微软雅黑" pitchFamily="34" charset="-122"/>
              <a:ea typeface="微软雅黑" pitchFamily="34" charset="-122"/>
            </a:endParaRPr>
          </a:p>
        </p:txBody>
      </p:sp>
      <p:sp>
        <p:nvSpPr>
          <p:cNvPr id="93186" name="内容占位符 2"/>
          <p:cNvSpPr>
            <a:spLocks noGrp="1"/>
          </p:cNvSpPr>
          <p:nvPr>
            <p:ph idx="4294967295"/>
          </p:nvPr>
        </p:nvSpPr>
        <p:spPr>
          <a:xfrm>
            <a:off x="1006475" y="2101850"/>
            <a:ext cx="7156450" cy="3541713"/>
          </a:xfrm>
        </p:spPr>
        <p:txBody>
          <a:bodyPr lIns="80025" tIns="40014" rIns="80025" bIns="40014"/>
          <a:lstStyle/>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敏捷概述</a:t>
            </a:r>
          </a:p>
          <a:p>
            <a:pPr eaLnBrk="1" hangingPunct="1">
              <a:buClr>
                <a:schemeClr val="tx1"/>
              </a:buClr>
              <a:buSzPct val="60000"/>
              <a:buFont typeface="Wingdings" pitchFamily="2" charset="2"/>
              <a:buChar char="n"/>
            </a:pPr>
            <a:r>
              <a:rPr lang="en-US" altLang="zh-CN" sz="3200" smtClean="0">
                <a:latin typeface="微软雅黑" pitchFamily="34" charset="-122"/>
                <a:ea typeface="微软雅黑" pitchFamily="34" charset="-122"/>
              </a:rPr>
              <a:t>SCRUM</a:t>
            </a:r>
            <a:r>
              <a:rPr lang="zh-CN" altLang="en-US" sz="3200" smtClean="0">
                <a:latin typeface="微软雅黑" pitchFamily="34" charset="-122"/>
                <a:ea typeface="微软雅黑" pitchFamily="34" charset="-122"/>
              </a:rPr>
              <a:t>简介</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角色</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solidFill>
                  <a:srgbClr val="990000"/>
                </a:solidFill>
                <a:latin typeface="微软雅黑" pitchFamily="34" charset="-122"/>
                <a:ea typeface="微软雅黑" pitchFamily="34" charset="-122"/>
              </a:rPr>
              <a:t>活动</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工作产品</a:t>
            </a:r>
            <a:endParaRPr lang="en-US" altLang="zh-CN" sz="3200" smtClean="0">
              <a:latin typeface="微软雅黑" pitchFamily="34" charset="-122"/>
              <a:ea typeface="微软雅黑" pitchFamily="34" charset="-122"/>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3"/>
          <p:cNvSpPr>
            <a:spLocks noGrp="1"/>
          </p:cNvSpPr>
          <p:nvPr>
            <p:ph type="sldNum" sz="quarter" idx="12"/>
          </p:nvPr>
        </p:nvSpPr>
        <p:spPr>
          <a:noFill/>
        </p:spPr>
        <p:txBody>
          <a:bodyPr/>
          <a:lstStyle/>
          <a:p>
            <a:fld id="{DB1BC07C-79F9-4D75-8A77-04F9F80AA61E}" type="slidenum">
              <a:rPr lang="en-US" altLang="zh-CN" smtClean="0">
                <a:ea typeface="宋体" charset="-122"/>
              </a:rPr>
              <a:pPr/>
              <a:t>33</a:t>
            </a:fld>
            <a:endParaRPr lang="en-US" altLang="zh-CN" smtClean="0">
              <a:ea typeface="宋体" charset="-122"/>
            </a:endParaRPr>
          </a:p>
        </p:txBody>
      </p:sp>
      <p:grpSp>
        <p:nvGrpSpPr>
          <p:cNvPr id="4" name="Group 20"/>
          <p:cNvGrpSpPr>
            <a:grpSpLocks/>
          </p:cNvGrpSpPr>
          <p:nvPr/>
        </p:nvGrpSpPr>
        <p:grpSpPr bwMode="auto">
          <a:xfrm>
            <a:off x="4619150" y="4727252"/>
            <a:ext cx="3726336" cy="1840081"/>
            <a:chOff x="0" y="0"/>
            <a:chExt cx="2608" cy="1288"/>
          </a:xfrm>
          <a:solidFill>
            <a:schemeClr val="bg1">
              <a:lumMod val="85000"/>
            </a:schemeClr>
          </a:solidFill>
        </p:grpSpPr>
        <p:sp>
          <p:nvSpPr>
            <p:cNvPr id="21525" name="AutoShape 21"/>
            <p:cNvSpPr>
              <a:spLocks/>
            </p:cNvSpPr>
            <p:nvPr/>
          </p:nvSpPr>
          <p:spPr bwMode="auto">
            <a:xfrm>
              <a:off x="8" y="0"/>
              <a:ext cx="2600" cy="1288"/>
            </a:xfrm>
            <a:prstGeom prst="roundRect">
              <a:avLst>
                <a:gd name="adj" fmla="val 14903"/>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1" name="Rectangle 22"/>
            <p:cNvSpPr>
              <a:spLocks/>
            </p:cNvSpPr>
            <p:nvPr/>
          </p:nvSpPr>
          <p:spPr bwMode="auto">
            <a:xfrm>
              <a:off x="96" y="392"/>
              <a:ext cx="2376" cy="832"/>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产品</a:t>
              </a:r>
              <a:r>
                <a:rPr lang="en-US" altLang="zh-CN" sz="2800" b="0" dirty="0">
                  <a:solidFill>
                    <a:srgbClr val="FFFFFF"/>
                  </a:solidFill>
                  <a:latin typeface="Gill Sans" pitchFamily="80" charset="0"/>
                  <a:ea typeface="宋体" charset="-122"/>
                  <a:sym typeface="Gill Sans" pitchFamily="80" charset="0"/>
                </a:rPr>
                <a:t>backlog</a:t>
              </a: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迭代</a:t>
              </a:r>
              <a:r>
                <a:rPr lang="en-US" altLang="zh-CN" sz="2800" b="0" dirty="0">
                  <a:solidFill>
                    <a:srgbClr val="FFFFFF"/>
                  </a:solidFill>
                  <a:latin typeface="Gill Sans" pitchFamily="80" charset="0"/>
                  <a:ea typeface="宋体" charset="-122"/>
                  <a:sym typeface="Gill Sans" pitchFamily="80" charset="0"/>
                </a:rPr>
                <a:t> backlog</a:t>
              </a: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进度曲线图</a:t>
              </a:r>
              <a:endParaRPr lang="en-US" altLang="zh-CN" sz="2800" b="0" dirty="0">
                <a:solidFill>
                  <a:srgbClr val="FFFFFF"/>
                </a:solidFill>
                <a:latin typeface="Gill Sans" pitchFamily="80" charset="0"/>
                <a:ea typeface="宋体" charset="-122"/>
                <a:sym typeface="Gill Sans" pitchFamily="80" charset="0"/>
              </a:endParaRPr>
            </a:p>
          </p:txBody>
        </p:sp>
        <p:sp>
          <p:nvSpPr>
            <p:cNvPr id="21512" name="Rectangle 23"/>
            <p:cNvSpPr>
              <a:spLocks/>
            </p:cNvSpPr>
            <p:nvPr/>
          </p:nvSpPr>
          <p:spPr bwMode="auto">
            <a:xfrm>
              <a:off x="304" y="0"/>
              <a:ext cx="1200" cy="376"/>
            </a:xfrm>
            <a:prstGeom prst="rect">
              <a:avLst/>
            </a:prstGeom>
            <a:grp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3"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4" name="AutoShape 25"/>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5" name="Rectangle 26"/>
            <p:cNvSpPr>
              <a:spLocks/>
            </p:cNvSpPr>
            <p:nvPr/>
          </p:nvSpPr>
          <p:spPr bwMode="auto">
            <a:xfrm>
              <a:off x="0" y="216"/>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6" name="Rectangle 27"/>
            <p:cNvSpPr>
              <a:spLocks/>
            </p:cNvSpPr>
            <p:nvPr/>
          </p:nvSpPr>
          <p:spPr bwMode="auto">
            <a:xfrm>
              <a:off x="1352" y="0"/>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7" name="Rectangle 28"/>
            <p:cNvSpPr>
              <a:spLocks/>
            </p:cNvSpPr>
            <p:nvPr/>
          </p:nvSpPr>
          <p:spPr bwMode="auto">
            <a:xfrm>
              <a:off x="104" y="8"/>
              <a:ext cx="1336" cy="352"/>
            </a:xfrm>
            <a:prstGeom prst="rect">
              <a:avLst/>
            </a:prstGeom>
            <a:solidFill>
              <a:schemeClr val="bg1">
                <a:lumMod val="6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工作产品</a:t>
              </a:r>
              <a:endParaRPr lang="en-US" altLang="zh-CN" sz="3200" b="0" dirty="0">
                <a:solidFill>
                  <a:srgbClr val="FFFFFF"/>
                </a:solidFill>
                <a:latin typeface="Gill Sans" pitchFamily="80" charset="0"/>
                <a:ea typeface="宋体" charset="-122"/>
                <a:sym typeface="Gill Sans" pitchFamily="80" charset="0"/>
              </a:endParaRPr>
            </a:p>
          </p:txBody>
        </p:sp>
      </p:grpSp>
      <p:sp>
        <p:nvSpPr>
          <p:cNvPr id="95235" name="Rectangle 1"/>
          <p:cNvSpPr>
            <a:spLocks noGrp="1" noChangeArrowheads="1"/>
          </p:cNvSpPr>
          <p:nvPr>
            <p:ph type="title" idx="4294967295"/>
          </p:nvPr>
        </p:nvSpPr>
        <p:spPr>
          <a:xfrm>
            <a:off x="2124075" y="1052513"/>
            <a:ext cx="8229600" cy="720725"/>
          </a:xfrm>
        </p:spPr>
        <p:txBody>
          <a:bodyPr lIns="34290" tIns="34290" rIns="34290" bIns="34290"/>
          <a:lstStyle/>
          <a:p>
            <a:pPr eaLnBrk="1" hangingPunct="1"/>
            <a:r>
              <a:rPr lang="en-US" altLang="zh-CN" smtClean="0"/>
              <a:t>Scrum </a:t>
            </a:r>
            <a:r>
              <a:rPr lang="zh-CN" altLang="en-US" smtClean="0"/>
              <a:t>结构框架</a:t>
            </a:r>
          </a:p>
        </p:txBody>
      </p:sp>
      <p:grpSp>
        <p:nvGrpSpPr>
          <p:cNvPr id="5" name="Group 2"/>
          <p:cNvGrpSpPr>
            <a:grpSpLocks/>
          </p:cNvGrpSpPr>
          <p:nvPr/>
        </p:nvGrpSpPr>
        <p:grpSpPr bwMode="auto">
          <a:xfrm>
            <a:off x="675643" y="1103301"/>
            <a:ext cx="3726333" cy="1839933"/>
            <a:chOff x="0" y="0"/>
            <a:chExt cx="2608" cy="1288"/>
          </a:xfrm>
          <a:solidFill>
            <a:schemeClr val="bg1">
              <a:lumMod val="85000"/>
            </a:schemeClr>
          </a:solidFill>
        </p:grpSpPr>
        <p:sp>
          <p:nvSpPr>
            <p:cNvPr id="2" name="AutoShape 3"/>
            <p:cNvSpPr>
              <a:spLocks/>
            </p:cNvSpPr>
            <p:nvPr/>
          </p:nvSpPr>
          <p:spPr bwMode="auto">
            <a:xfrm>
              <a:off x="8" y="0"/>
              <a:ext cx="2600" cy="1288"/>
            </a:xfrm>
            <a:prstGeom prst="roundRect">
              <a:avLst>
                <a:gd name="adj" fmla="val 14903"/>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7" name="Rectangle 4"/>
            <p:cNvSpPr>
              <a:spLocks/>
            </p:cNvSpPr>
            <p:nvPr/>
          </p:nvSpPr>
          <p:spPr bwMode="auto">
            <a:xfrm>
              <a:off x="96" y="392"/>
              <a:ext cx="1768" cy="832"/>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产品经理</a:t>
              </a:r>
              <a:endParaRPr lang="en-US" altLang="zh-CN" sz="2800"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en-US" altLang="zh-CN" sz="2800" b="0" dirty="0" err="1">
                  <a:solidFill>
                    <a:srgbClr val="FFFFFF"/>
                  </a:solidFill>
                  <a:latin typeface="Gill Sans" pitchFamily="80" charset="0"/>
                  <a:ea typeface="宋体" charset="-122"/>
                  <a:sym typeface="Gill Sans" pitchFamily="80" charset="0"/>
                </a:rPr>
                <a:t>ScrumMaster</a:t>
              </a:r>
              <a:endParaRPr lang="en-US" altLang="zh-CN" sz="2800"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sz="2800" b="0" dirty="0">
                  <a:solidFill>
                    <a:srgbClr val="FFFFFF"/>
                  </a:solidFill>
                  <a:latin typeface="Gill Sans" pitchFamily="80" charset="0"/>
                  <a:ea typeface="宋体" charset="-122"/>
                  <a:sym typeface="Gill Sans" pitchFamily="80" charset="0"/>
                </a:rPr>
                <a:t>团队</a:t>
              </a:r>
              <a:endParaRPr lang="en-US" altLang="zh-CN" sz="2800" b="0" dirty="0">
                <a:solidFill>
                  <a:srgbClr val="FFFFFF"/>
                </a:solidFill>
                <a:latin typeface="Gill Sans" pitchFamily="80" charset="0"/>
                <a:ea typeface="宋体" charset="-122"/>
                <a:sym typeface="Gill Sans" pitchFamily="80" charset="0"/>
              </a:endParaRPr>
            </a:p>
          </p:txBody>
        </p:sp>
        <p:sp>
          <p:nvSpPr>
            <p:cNvPr id="21528" name="Rectangle 5"/>
            <p:cNvSpPr>
              <a:spLocks/>
            </p:cNvSpPr>
            <p:nvPr/>
          </p:nvSpPr>
          <p:spPr bwMode="auto">
            <a:xfrm>
              <a:off x="304" y="0"/>
              <a:ext cx="1200" cy="376"/>
            </a:xfrm>
            <a:prstGeom prst="rect">
              <a:avLst/>
            </a:prstGeom>
            <a:grp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9"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0" name="AutoShape 7"/>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1" name="Rectangle 8"/>
            <p:cNvSpPr>
              <a:spLocks/>
            </p:cNvSpPr>
            <p:nvPr/>
          </p:nvSpPr>
          <p:spPr bwMode="auto">
            <a:xfrm>
              <a:off x="0" y="216"/>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2" name="Rectangle 9"/>
            <p:cNvSpPr>
              <a:spLocks/>
            </p:cNvSpPr>
            <p:nvPr/>
          </p:nvSpPr>
          <p:spPr bwMode="auto">
            <a:xfrm>
              <a:off x="1352" y="0"/>
              <a:ext cx="392" cy="160"/>
            </a:xfrm>
            <a:prstGeom prst="rect">
              <a:avLst/>
            </a:prstGeom>
            <a:solidFill>
              <a:schemeClr val="bg1">
                <a:lumMod val="6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3" name="Rectangle 10"/>
            <p:cNvSpPr>
              <a:spLocks/>
            </p:cNvSpPr>
            <p:nvPr/>
          </p:nvSpPr>
          <p:spPr bwMode="auto">
            <a:xfrm>
              <a:off x="104" y="8"/>
              <a:ext cx="1336" cy="352"/>
            </a:xfrm>
            <a:prstGeom prst="rect">
              <a:avLst/>
            </a:prstGeom>
            <a:solidFill>
              <a:schemeClr val="bg1">
                <a:lumMod val="6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角色</a:t>
              </a:r>
              <a:endParaRPr lang="en-US" altLang="zh-CN" sz="3200" b="0" dirty="0">
                <a:solidFill>
                  <a:srgbClr val="FFFFFF"/>
                </a:solidFill>
                <a:latin typeface="Gill Sans" pitchFamily="80" charset="0"/>
                <a:ea typeface="宋体" charset="-122"/>
                <a:sym typeface="Gill Sans" pitchFamily="80" charset="0"/>
              </a:endParaRPr>
            </a:p>
          </p:txBody>
        </p:sp>
      </p:grpSp>
      <p:grpSp>
        <p:nvGrpSpPr>
          <p:cNvPr id="95237" name="Group 11"/>
          <p:cNvGrpSpPr>
            <a:grpSpLocks/>
          </p:cNvGrpSpPr>
          <p:nvPr/>
        </p:nvGrpSpPr>
        <p:grpSpPr bwMode="auto">
          <a:xfrm>
            <a:off x="2870200" y="2554288"/>
            <a:ext cx="4262438" cy="2274887"/>
            <a:chOff x="0" y="0"/>
            <a:chExt cx="2608" cy="1592"/>
          </a:xfrm>
        </p:grpSpPr>
        <p:sp>
          <p:nvSpPr>
            <p:cNvPr id="3" name="AutoShape 12"/>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95239" name="Rectangle 13"/>
            <p:cNvSpPr>
              <a:spLocks/>
            </p:cNvSpPr>
            <p:nvPr/>
          </p:nvSpPr>
          <p:spPr bwMode="auto">
            <a:xfrm>
              <a:off x="96" y="392"/>
              <a:ext cx="2320" cy="1088"/>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迭代计划</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迭代验收</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迭代回顾</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每天召开的 </a:t>
              </a:r>
              <a:r>
                <a:rPr lang="en-US" altLang="zh-CN" sz="2500" b="0">
                  <a:solidFill>
                    <a:srgbClr val="FFFFFF"/>
                  </a:solidFill>
                  <a:latin typeface="Gill Sans"/>
                  <a:ea typeface="宋体" charset="-122"/>
                  <a:sym typeface="Gill Sans"/>
                </a:rPr>
                <a:t>scrum </a:t>
              </a:r>
              <a:r>
                <a:rPr lang="zh-CN" altLang="en-US" sz="2500" b="0">
                  <a:solidFill>
                    <a:srgbClr val="FFFFFF"/>
                  </a:solidFill>
                  <a:latin typeface="Gill Sans"/>
                  <a:ea typeface="宋体" charset="-122"/>
                  <a:sym typeface="Gill Sans"/>
                </a:rPr>
                <a:t>会议</a:t>
              </a:r>
            </a:p>
          </p:txBody>
        </p:sp>
        <p:sp>
          <p:nvSpPr>
            <p:cNvPr id="95240" name="Rectangle 14"/>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5241"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rot="10800000" lIns="82296" tIns="41148" rIns="82296" bIns="41148"/>
            <a:lstStyle/>
            <a:p>
              <a:endParaRPr lang="zh-CN" altLang="en-US"/>
            </a:p>
          </p:txBody>
        </p:sp>
        <p:sp>
          <p:nvSpPr>
            <p:cNvPr id="95242" name="AutoShape 16"/>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95243" name="Rectangle 17"/>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5244" name="Rectangle 18"/>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5245" name="Rectangle 19"/>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活动</a:t>
              </a:r>
            </a:p>
          </p:txBody>
        </p:sp>
      </p:grpSp>
    </p:spTree>
  </p:cSld>
  <p:clrMapOvr>
    <a:masterClrMapping/>
  </p:clrMapOvr>
  <p:transition spd="med">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3"/>
          <p:cNvSpPr>
            <a:spLocks noGrp="1"/>
          </p:cNvSpPr>
          <p:nvPr>
            <p:ph type="sldNum" sz="quarter" idx="12"/>
          </p:nvPr>
        </p:nvSpPr>
        <p:spPr>
          <a:noFill/>
        </p:spPr>
        <p:txBody>
          <a:bodyPr/>
          <a:lstStyle/>
          <a:p>
            <a:fld id="{3E0DEBAB-09D0-4994-84B0-57F6A0BE2617}" type="slidenum">
              <a:rPr lang="en-US" altLang="zh-CN" smtClean="0">
                <a:ea typeface="宋体" charset="-122"/>
              </a:rPr>
              <a:pPr/>
              <a:t>34</a:t>
            </a:fld>
            <a:endParaRPr lang="en-US" altLang="zh-CN" smtClean="0">
              <a:ea typeface="宋体" charset="-122"/>
            </a:endParaRPr>
          </a:p>
        </p:txBody>
      </p:sp>
      <p:sp>
        <p:nvSpPr>
          <p:cNvPr id="27649" name="AutoShape 1"/>
          <p:cNvSpPr>
            <a:spLocks/>
          </p:cNvSpPr>
          <p:nvPr/>
        </p:nvSpPr>
        <p:spPr bwMode="auto">
          <a:xfrm>
            <a:off x="2217738" y="811213"/>
            <a:ext cx="4583112" cy="5418137"/>
          </a:xfrm>
          <a:prstGeom prst="roundRect">
            <a:avLst>
              <a:gd name="adj" fmla="val 5981"/>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97283" name="Rectangle 2"/>
          <p:cNvSpPr>
            <a:spLocks/>
          </p:cNvSpPr>
          <p:nvPr/>
        </p:nvSpPr>
        <p:spPr bwMode="auto">
          <a:xfrm>
            <a:off x="2640013" y="811213"/>
            <a:ext cx="3143250" cy="538162"/>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7284" name="AutoShape 3"/>
          <p:cNvSpPr>
            <a:spLocks/>
          </p:cNvSpPr>
          <p:nvPr/>
        </p:nvSpPr>
        <p:spPr bwMode="auto">
          <a:xfrm>
            <a:off x="2206625" y="811213"/>
            <a:ext cx="444500" cy="411162"/>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97285" name="Rectangle 4"/>
          <p:cNvSpPr>
            <a:spLocks/>
          </p:cNvSpPr>
          <p:nvPr/>
        </p:nvSpPr>
        <p:spPr bwMode="auto">
          <a:xfrm>
            <a:off x="2206625" y="1120775"/>
            <a:ext cx="558800" cy="22860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nvGrpSpPr>
          <p:cNvPr id="97286" name="Group 5"/>
          <p:cNvGrpSpPr>
            <a:grpSpLocks/>
          </p:cNvGrpSpPr>
          <p:nvPr/>
        </p:nvGrpSpPr>
        <p:grpSpPr bwMode="auto">
          <a:xfrm>
            <a:off x="5611813" y="811213"/>
            <a:ext cx="560387" cy="538162"/>
            <a:chOff x="0" y="0"/>
            <a:chExt cx="392" cy="376"/>
          </a:xfrm>
        </p:grpSpPr>
        <p:sp>
          <p:nvSpPr>
            <p:cNvPr id="97318" name="AutoShape 6"/>
            <p:cNvSpPr>
              <a:spLocks/>
            </p:cNvSpPr>
            <p:nvPr/>
          </p:nvSpPr>
          <p:spPr bwMode="auto">
            <a:xfrm rot="10800000">
              <a:off x="80"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97319" name="Rectangle 7"/>
            <p:cNvSpPr>
              <a:spLocks/>
            </p:cNvSpPr>
            <p:nvPr/>
          </p:nvSpPr>
          <p:spPr bwMode="auto">
            <a:xfrm>
              <a:off x="0"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sp>
        <p:nvSpPr>
          <p:cNvPr id="97287" name="Rectangle 8"/>
          <p:cNvSpPr>
            <a:spLocks/>
          </p:cNvSpPr>
          <p:nvPr/>
        </p:nvSpPr>
        <p:spPr bwMode="auto">
          <a:xfrm>
            <a:off x="2354263" y="811213"/>
            <a:ext cx="3578225" cy="503237"/>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迭代 计划会议</a:t>
            </a:r>
          </a:p>
        </p:txBody>
      </p:sp>
      <p:grpSp>
        <p:nvGrpSpPr>
          <p:cNvPr id="3" name="Group 9"/>
          <p:cNvGrpSpPr>
            <a:grpSpLocks/>
          </p:cNvGrpSpPr>
          <p:nvPr/>
        </p:nvGrpSpPr>
        <p:grpSpPr bwMode="auto">
          <a:xfrm>
            <a:off x="2446338" y="1531938"/>
            <a:ext cx="4194175" cy="1679575"/>
            <a:chOff x="0" y="0"/>
            <a:chExt cx="2936" cy="1176"/>
          </a:xfrm>
        </p:grpSpPr>
        <p:sp>
          <p:nvSpPr>
            <p:cNvPr id="27658" name="AutoShape 10"/>
            <p:cNvSpPr>
              <a:spLocks/>
            </p:cNvSpPr>
            <p:nvPr/>
          </p:nvSpPr>
          <p:spPr bwMode="auto">
            <a:xfrm>
              <a:off x="0" y="0"/>
              <a:ext cx="2936" cy="1176"/>
            </a:xfrm>
            <a:prstGeom prst="roundRect">
              <a:avLst>
                <a:gd name="adj" fmla="val 16324"/>
              </a:avLst>
            </a:prstGeom>
            <a:blipFill dpi="0" rotWithShape="0">
              <a:blip r:embed="rId4"/>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97313" name="Rectangle 11"/>
            <p:cNvSpPr>
              <a:spLocks/>
            </p:cNvSpPr>
            <p:nvPr/>
          </p:nvSpPr>
          <p:spPr bwMode="auto">
            <a:xfrm>
              <a:off x="304" y="0"/>
              <a:ext cx="1432" cy="288"/>
            </a:xfrm>
            <a:prstGeom prst="rect">
              <a:avLst/>
            </a:prstGeom>
            <a:solidFill>
              <a:srgbClr val="00531C"/>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7314" name="AutoShape 12"/>
            <p:cNvSpPr>
              <a:spLocks/>
            </p:cNvSpPr>
            <p:nvPr/>
          </p:nvSpPr>
          <p:spPr bwMode="auto">
            <a:xfrm rot="10800000">
              <a:off x="1656"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w="25400">
              <a:noFill/>
              <a:miter lim="800000"/>
              <a:headEnd/>
              <a:tailEnd/>
            </a:ln>
          </p:spPr>
          <p:txBody>
            <a:bodyPr lIns="82296" tIns="41148" rIns="82296" bIns="41148"/>
            <a:lstStyle/>
            <a:p>
              <a:endParaRPr lang="zh-CN" altLang="en-US"/>
            </a:p>
          </p:txBody>
        </p:sp>
        <p:sp>
          <p:nvSpPr>
            <p:cNvPr id="97315" name="AutoShape 13"/>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w="25400">
              <a:noFill/>
              <a:miter lim="800000"/>
              <a:headEnd/>
              <a:tailEnd/>
            </a:ln>
          </p:spPr>
          <p:txBody>
            <a:bodyPr lIns="82296" tIns="41148" rIns="82296" bIns="41148"/>
            <a:lstStyle/>
            <a:p>
              <a:endParaRPr lang="zh-CN" altLang="en-US"/>
            </a:p>
          </p:txBody>
        </p:sp>
        <p:sp>
          <p:nvSpPr>
            <p:cNvPr id="97316" name="Rectangle 14"/>
            <p:cNvSpPr>
              <a:spLocks/>
            </p:cNvSpPr>
            <p:nvPr/>
          </p:nvSpPr>
          <p:spPr bwMode="auto">
            <a:xfrm>
              <a:off x="104" y="0"/>
              <a:ext cx="1608" cy="288"/>
            </a:xfrm>
            <a:prstGeom prst="rect">
              <a:avLst/>
            </a:prstGeom>
            <a:noFill/>
            <a:ln w="9525">
              <a:noFill/>
              <a:miter lim="800000"/>
              <a:headEnd/>
              <a:tailEnd/>
            </a:ln>
          </p:spPr>
          <p:txBody>
            <a:bodyPr lIns="45720" rIns="45720"/>
            <a:lstStyle/>
            <a:p>
              <a:pPr defTabSz="822325">
                <a:tabLst>
                  <a:tab pos="960438" algn="l"/>
                </a:tabLst>
              </a:pPr>
              <a:r>
                <a:rPr lang="zh-CN" altLang="en-US" sz="2200" b="0">
                  <a:solidFill>
                    <a:srgbClr val="FFFFFF"/>
                  </a:solidFill>
                  <a:latin typeface="Gill Sans"/>
                  <a:ea typeface="宋体" charset="-122"/>
                  <a:sym typeface="Gill Sans"/>
                </a:rPr>
                <a:t>迭代 优先级</a:t>
              </a:r>
            </a:p>
          </p:txBody>
        </p:sp>
        <p:sp>
          <p:nvSpPr>
            <p:cNvPr id="97317" name="Rectangle 15"/>
            <p:cNvSpPr>
              <a:spLocks/>
            </p:cNvSpPr>
            <p:nvPr/>
          </p:nvSpPr>
          <p:spPr bwMode="auto">
            <a:xfrm>
              <a:off x="40" y="336"/>
              <a:ext cx="2720" cy="736"/>
            </a:xfrm>
            <a:prstGeom prst="rect">
              <a:avLst/>
            </a:prstGeom>
            <a:noFill/>
            <a:ln w="9525">
              <a:noFill/>
              <a:miter lim="800000"/>
              <a:headEnd/>
              <a:tailEnd/>
            </a:ln>
          </p:spPr>
          <p:txBody>
            <a:bodyPr lIns="45720" rIns="45720"/>
            <a:lstStyle/>
            <a:p>
              <a:pPr marL="252413" indent="-252413" defTabSz="822325">
                <a:buClr>
                  <a:srgbClr val="FFFFFF"/>
                </a:buClr>
                <a:buSzPct val="125000"/>
                <a:buFont typeface="Gill Sans"/>
                <a:buChar char="•"/>
                <a:tabLst>
                  <a:tab pos="960438" algn="l"/>
                </a:tabLst>
              </a:pPr>
              <a:r>
                <a:rPr lang="zh-CN" altLang="en-US" sz="2100" b="0">
                  <a:solidFill>
                    <a:srgbClr val="FFFFFF"/>
                  </a:solidFill>
                  <a:latin typeface="Gill Sans"/>
                  <a:ea typeface="宋体" charset="-122"/>
                  <a:sym typeface="Gill Sans"/>
                </a:rPr>
                <a:t>分析和评估产品</a:t>
              </a:r>
              <a:r>
                <a:rPr lang="en-US" altLang="zh-CN" sz="2100" b="0">
                  <a:solidFill>
                    <a:srgbClr val="FFFFFF"/>
                  </a:solidFill>
                  <a:latin typeface="Gill Sans"/>
                  <a:ea typeface="宋体" charset="-122"/>
                  <a:sym typeface="Gill Sans"/>
                </a:rPr>
                <a:t>Backlog</a:t>
              </a:r>
              <a:r>
                <a:rPr lang="zh-CN" altLang="en-US" sz="2100" b="0">
                  <a:solidFill>
                    <a:srgbClr val="FFFFFF"/>
                  </a:solidFill>
                  <a:latin typeface="Gill Sans"/>
                  <a:ea typeface="宋体" charset="-122"/>
                  <a:sym typeface="Gill Sans"/>
                </a:rPr>
                <a:t>各项目</a:t>
              </a:r>
            </a:p>
            <a:p>
              <a:pPr marL="252413" indent="-252413" defTabSz="822325">
                <a:buClr>
                  <a:srgbClr val="FFFFFF"/>
                </a:buClr>
                <a:buSzPct val="125000"/>
                <a:buFont typeface="Gill Sans"/>
                <a:buChar char="•"/>
                <a:tabLst>
                  <a:tab pos="960438" algn="l"/>
                </a:tabLst>
              </a:pPr>
              <a:r>
                <a:rPr lang="zh-CN" altLang="en-US" sz="2100" b="0">
                  <a:solidFill>
                    <a:srgbClr val="FFFFFF"/>
                  </a:solidFill>
                  <a:latin typeface="Gill Sans"/>
                  <a:ea typeface="宋体" charset="-122"/>
                  <a:sym typeface="Gill Sans"/>
                </a:rPr>
                <a:t>选择一些作为迭代的目标</a:t>
              </a:r>
            </a:p>
          </p:txBody>
        </p:sp>
      </p:grpSp>
      <p:grpSp>
        <p:nvGrpSpPr>
          <p:cNvPr id="4" name="Group 16"/>
          <p:cNvGrpSpPr>
            <a:grpSpLocks/>
          </p:cNvGrpSpPr>
          <p:nvPr/>
        </p:nvGrpSpPr>
        <p:grpSpPr bwMode="auto">
          <a:xfrm>
            <a:off x="2446338" y="3371850"/>
            <a:ext cx="4194175" cy="2640013"/>
            <a:chOff x="0" y="0"/>
            <a:chExt cx="2936" cy="1848"/>
          </a:xfrm>
        </p:grpSpPr>
        <p:sp>
          <p:nvSpPr>
            <p:cNvPr id="27665" name="AutoShape 17"/>
            <p:cNvSpPr>
              <a:spLocks/>
            </p:cNvSpPr>
            <p:nvPr/>
          </p:nvSpPr>
          <p:spPr bwMode="auto">
            <a:xfrm>
              <a:off x="0" y="0"/>
              <a:ext cx="2936" cy="1848"/>
            </a:xfrm>
            <a:prstGeom prst="roundRect">
              <a:avLst>
                <a:gd name="adj" fmla="val 10389"/>
              </a:avLst>
            </a:prstGeom>
            <a:blipFill dpi="0" rotWithShape="0">
              <a:blip r:embed="rId4"/>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97307" name="Rectangle 18"/>
            <p:cNvSpPr>
              <a:spLocks/>
            </p:cNvSpPr>
            <p:nvPr/>
          </p:nvSpPr>
          <p:spPr bwMode="auto">
            <a:xfrm>
              <a:off x="304" y="0"/>
              <a:ext cx="1432" cy="288"/>
            </a:xfrm>
            <a:prstGeom prst="rect">
              <a:avLst/>
            </a:prstGeom>
            <a:solidFill>
              <a:srgbClr val="00531C"/>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97308" name="AutoShape 19"/>
            <p:cNvSpPr>
              <a:spLocks/>
            </p:cNvSpPr>
            <p:nvPr/>
          </p:nvSpPr>
          <p:spPr bwMode="auto">
            <a:xfrm rot="10800000">
              <a:off x="1656"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w="25400">
              <a:noFill/>
              <a:miter lim="800000"/>
              <a:headEnd/>
              <a:tailEnd/>
            </a:ln>
          </p:spPr>
          <p:txBody>
            <a:bodyPr lIns="82296" tIns="41148" rIns="82296" bIns="41148"/>
            <a:lstStyle/>
            <a:p>
              <a:endParaRPr lang="zh-CN" altLang="en-US"/>
            </a:p>
          </p:txBody>
        </p:sp>
        <p:sp>
          <p:nvSpPr>
            <p:cNvPr id="97309" name="AutoShape 20"/>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w="25400">
              <a:noFill/>
              <a:miter lim="800000"/>
              <a:headEnd/>
              <a:tailEnd/>
            </a:ln>
          </p:spPr>
          <p:txBody>
            <a:bodyPr lIns="82296" tIns="41148" rIns="82296" bIns="41148"/>
            <a:lstStyle/>
            <a:p>
              <a:endParaRPr lang="zh-CN" altLang="en-US"/>
            </a:p>
          </p:txBody>
        </p:sp>
        <p:sp>
          <p:nvSpPr>
            <p:cNvPr id="97310" name="Rectangle 21"/>
            <p:cNvSpPr>
              <a:spLocks/>
            </p:cNvSpPr>
            <p:nvPr/>
          </p:nvSpPr>
          <p:spPr bwMode="auto">
            <a:xfrm>
              <a:off x="104" y="0"/>
              <a:ext cx="1608" cy="288"/>
            </a:xfrm>
            <a:prstGeom prst="rect">
              <a:avLst/>
            </a:prstGeom>
            <a:noFill/>
            <a:ln w="9525">
              <a:noFill/>
              <a:miter lim="800000"/>
              <a:headEnd/>
              <a:tailEnd/>
            </a:ln>
          </p:spPr>
          <p:txBody>
            <a:bodyPr lIns="45720" rIns="45720"/>
            <a:lstStyle/>
            <a:p>
              <a:pPr defTabSz="822325">
                <a:tabLst>
                  <a:tab pos="960438" algn="l"/>
                </a:tabLst>
              </a:pPr>
              <a:r>
                <a:rPr lang="zh-CN" altLang="en-US" sz="2200" b="0">
                  <a:solidFill>
                    <a:srgbClr val="FFFFFF"/>
                  </a:solidFill>
                  <a:latin typeface="Gill Sans"/>
                  <a:ea typeface="宋体" charset="-122"/>
                  <a:sym typeface="Gill Sans"/>
                </a:rPr>
                <a:t>迭代 计划</a:t>
              </a:r>
            </a:p>
          </p:txBody>
        </p:sp>
        <p:sp>
          <p:nvSpPr>
            <p:cNvPr id="97311" name="Rectangle 22"/>
            <p:cNvSpPr>
              <a:spLocks/>
            </p:cNvSpPr>
            <p:nvPr/>
          </p:nvSpPr>
          <p:spPr bwMode="auto">
            <a:xfrm>
              <a:off x="40" y="336"/>
              <a:ext cx="2720" cy="1408"/>
            </a:xfrm>
            <a:prstGeom prst="rect">
              <a:avLst/>
            </a:prstGeom>
            <a:noFill/>
            <a:ln w="9525">
              <a:noFill/>
              <a:miter lim="800000"/>
              <a:headEnd/>
              <a:tailEnd/>
            </a:ln>
          </p:spPr>
          <p:txBody>
            <a:bodyPr lIns="45720" rIns="45720"/>
            <a:lstStyle/>
            <a:p>
              <a:pPr marL="252413" indent="-252413" defTabSz="822325">
                <a:buClr>
                  <a:srgbClr val="FFFFFF"/>
                </a:buClr>
                <a:buSzPct val="125000"/>
                <a:buFont typeface="Gill Sans"/>
                <a:buChar char="•"/>
                <a:tabLst>
                  <a:tab pos="960438" algn="l"/>
                </a:tabLst>
              </a:pPr>
              <a:r>
                <a:rPr lang="zh-CN" altLang="en-US" sz="2100" b="0">
                  <a:solidFill>
                    <a:srgbClr val="FFFFFF"/>
                  </a:solidFill>
                  <a:latin typeface="Gill Sans"/>
                  <a:ea typeface="宋体" charset="-122"/>
                  <a:sym typeface="Gill Sans"/>
                </a:rPr>
                <a:t>决定如何实现迭代目标</a:t>
              </a:r>
            </a:p>
            <a:p>
              <a:pPr marL="252413" indent="-252413" defTabSz="822325">
                <a:buClr>
                  <a:srgbClr val="FFFFFF"/>
                </a:buClr>
                <a:buSzPct val="125000"/>
                <a:buFont typeface="Gill Sans"/>
                <a:buChar char="•"/>
                <a:tabLst>
                  <a:tab pos="960438" algn="l"/>
                </a:tabLst>
              </a:pPr>
              <a:r>
                <a:rPr lang="zh-CN" altLang="en-US" sz="2100" b="0">
                  <a:solidFill>
                    <a:srgbClr val="FFFFFF"/>
                  </a:solidFill>
                  <a:latin typeface="Gill Sans"/>
                  <a:ea typeface="宋体" charset="-122"/>
                  <a:sym typeface="Gill Sans"/>
                </a:rPr>
                <a:t>从产品的</a:t>
              </a:r>
              <a:r>
                <a:rPr lang="en-US" altLang="zh-CN" sz="2100" b="0">
                  <a:solidFill>
                    <a:srgbClr val="FFFFFF"/>
                  </a:solidFill>
                  <a:latin typeface="Gill Sans"/>
                  <a:ea typeface="宋体" charset="-122"/>
                  <a:sym typeface="Gill Sans"/>
                </a:rPr>
                <a:t>backlog</a:t>
              </a:r>
              <a:r>
                <a:rPr lang="zh-CN" altLang="en-US" sz="2100" b="0">
                  <a:solidFill>
                    <a:srgbClr val="FFFFFF"/>
                  </a:solidFill>
                  <a:latin typeface="Gill Sans"/>
                  <a:ea typeface="宋体" charset="-122"/>
                  <a:sym typeface="Gill Sans"/>
                </a:rPr>
                <a:t>中选择一些创建迭代</a:t>
              </a:r>
              <a:r>
                <a:rPr lang="en-US" altLang="zh-CN" sz="2100" b="0">
                  <a:solidFill>
                    <a:srgbClr val="FFFFFF"/>
                  </a:solidFill>
                  <a:latin typeface="Gill Sans"/>
                  <a:ea typeface="宋体" charset="-122"/>
                  <a:sym typeface="Gill Sans"/>
                </a:rPr>
                <a:t>backlog(</a:t>
              </a:r>
              <a:r>
                <a:rPr lang="zh-CN" altLang="en-US" sz="2100" b="0">
                  <a:solidFill>
                    <a:srgbClr val="FFFFFF"/>
                  </a:solidFill>
                  <a:latin typeface="Gill Sans"/>
                  <a:ea typeface="宋体" charset="-122"/>
                  <a:sym typeface="Gill Sans"/>
                </a:rPr>
                <a:t>任务</a:t>
              </a:r>
              <a:r>
                <a:rPr lang="en-US" altLang="zh-CN" sz="2100" b="0">
                  <a:solidFill>
                    <a:srgbClr val="FFFFFF"/>
                  </a:solidFill>
                  <a:latin typeface="Gill Sans"/>
                  <a:ea typeface="宋体" charset="-122"/>
                  <a:sym typeface="Gill Sans"/>
                </a:rPr>
                <a:t>)</a:t>
              </a:r>
            </a:p>
            <a:p>
              <a:pPr marL="252413" indent="-252413" defTabSz="822325">
                <a:buClr>
                  <a:srgbClr val="FFFFFF"/>
                </a:buClr>
                <a:buSzPct val="125000"/>
                <a:buFont typeface="Gill Sans"/>
                <a:buChar char="•"/>
                <a:tabLst>
                  <a:tab pos="960438" algn="l"/>
                </a:tabLst>
              </a:pPr>
              <a:r>
                <a:rPr lang="zh-CN" altLang="en-US" sz="2100" b="0">
                  <a:solidFill>
                    <a:srgbClr val="FFFFFF"/>
                  </a:solidFill>
                  <a:latin typeface="Gill Sans"/>
                  <a:ea typeface="宋体" charset="-122"/>
                  <a:sym typeface="Gill Sans"/>
                </a:rPr>
                <a:t>以小时为单位评估迭代任务工作量</a:t>
              </a:r>
            </a:p>
          </p:txBody>
        </p:sp>
      </p:grpSp>
      <p:grpSp>
        <p:nvGrpSpPr>
          <p:cNvPr id="5" name="Group 23"/>
          <p:cNvGrpSpPr>
            <a:grpSpLocks/>
          </p:cNvGrpSpPr>
          <p:nvPr/>
        </p:nvGrpSpPr>
        <p:grpSpPr bwMode="auto">
          <a:xfrm>
            <a:off x="6640513" y="1851025"/>
            <a:ext cx="2274887" cy="1041400"/>
            <a:chOff x="0" y="0"/>
            <a:chExt cx="1592" cy="728"/>
          </a:xfrm>
        </p:grpSpPr>
        <p:sp>
          <p:nvSpPr>
            <p:cNvPr id="97304" name="Line 24"/>
            <p:cNvSpPr>
              <a:spLocks noChangeShapeType="1"/>
            </p:cNvSpPr>
            <p:nvPr/>
          </p:nvSpPr>
          <p:spPr bwMode="auto">
            <a:xfrm flipH="1">
              <a:off x="0" y="363"/>
              <a:ext cx="520" cy="0"/>
            </a:xfrm>
            <a:prstGeom prst="line">
              <a:avLst/>
            </a:prstGeom>
            <a:noFill/>
            <a:ln w="38100">
              <a:solidFill>
                <a:schemeClr val="tx1"/>
              </a:solidFill>
              <a:round/>
              <a:headEnd type="stealth" w="med" len="med"/>
              <a:tailEnd/>
            </a:ln>
          </p:spPr>
          <p:txBody>
            <a:bodyPr/>
            <a:lstStyle/>
            <a:p>
              <a:endParaRPr lang="zh-CN" altLang="en-US"/>
            </a:p>
          </p:txBody>
        </p:sp>
        <p:sp>
          <p:nvSpPr>
            <p:cNvPr id="27673" name="AutoShape 25"/>
            <p:cNvSpPr>
              <a:spLocks/>
            </p:cNvSpPr>
            <p:nvPr/>
          </p:nvSpPr>
          <p:spPr bwMode="auto">
            <a:xfrm>
              <a:off x="528" y="0"/>
              <a:ext cx="1064" cy="728"/>
            </a:xfrm>
            <a:prstGeom prst="roundRect">
              <a:avLst>
                <a:gd name="adj" fmla="val 26370"/>
              </a:avLst>
            </a:prstGeom>
            <a:blipFill dpi="0" rotWithShape="0">
              <a:blip r:embed="rId5"/>
              <a:srcRect/>
              <a:tile tx="0" ty="0" sx="100000" sy="100000" flip="none" algn="tl"/>
            </a:blipFill>
            <a:ln w="25400">
              <a:solidFill>
                <a:srgbClr val="910000"/>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900" b="0">
                  <a:solidFill>
                    <a:srgbClr val="E3F0FF"/>
                  </a:solidFill>
                  <a:latin typeface="Gill Sans" pitchFamily="80" charset="0"/>
                  <a:ea typeface="宋体" pitchFamily="2" charset="-122"/>
                  <a:sym typeface="Gill Sans" pitchFamily="80" charset="0"/>
                </a:rPr>
                <a:t>迭代目标</a:t>
              </a:r>
            </a:p>
          </p:txBody>
        </p:sp>
      </p:grpSp>
      <p:sp>
        <p:nvSpPr>
          <p:cNvPr id="97291" name="Line 26"/>
          <p:cNvSpPr>
            <a:spLocks noChangeShapeType="1"/>
          </p:cNvSpPr>
          <p:nvPr/>
        </p:nvSpPr>
        <p:spPr bwMode="auto">
          <a:xfrm flipH="1">
            <a:off x="1628775" y="1350963"/>
            <a:ext cx="588963" cy="0"/>
          </a:xfrm>
          <a:prstGeom prst="line">
            <a:avLst/>
          </a:prstGeom>
          <a:noFill/>
          <a:ln w="38100">
            <a:solidFill>
              <a:schemeClr val="tx1"/>
            </a:solidFill>
            <a:round/>
            <a:headEnd type="stealth" w="med" len="med"/>
            <a:tailEnd/>
          </a:ln>
        </p:spPr>
        <p:txBody>
          <a:bodyPr/>
          <a:lstStyle/>
          <a:p>
            <a:endParaRPr lang="zh-CN" altLang="en-US"/>
          </a:p>
        </p:txBody>
      </p:sp>
      <p:grpSp>
        <p:nvGrpSpPr>
          <p:cNvPr id="6" name="Group 27"/>
          <p:cNvGrpSpPr>
            <a:grpSpLocks/>
          </p:cNvGrpSpPr>
          <p:nvPr/>
        </p:nvGrpSpPr>
        <p:grpSpPr bwMode="auto">
          <a:xfrm>
            <a:off x="6640513" y="4160838"/>
            <a:ext cx="2274887" cy="1039812"/>
            <a:chOff x="0" y="0"/>
            <a:chExt cx="1592" cy="728"/>
          </a:xfrm>
        </p:grpSpPr>
        <p:sp>
          <p:nvSpPr>
            <p:cNvPr id="27676" name="AutoShape 28"/>
            <p:cNvSpPr>
              <a:spLocks/>
            </p:cNvSpPr>
            <p:nvPr/>
          </p:nvSpPr>
          <p:spPr bwMode="auto">
            <a:xfrm>
              <a:off x="528" y="0"/>
              <a:ext cx="1064" cy="728"/>
            </a:xfrm>
            <a:prstGeom prst="roundRect">
              <a:avLst>
                <a:gd name="adj" fmla="val 26370"/>
              </a:avLst>
            </a:prstGeom>
            <a:blipFill dpi="0" rotWithShape="0">
              <a:blip r:embed="rId5"/>
              <a:srcRect/>
              <a:tile tx="0" ty="0" sx="100000" sy="100000" flip="none" algn="tl"/>
            </a:blipFill>
            <a:ln w="25400">
              <a:solidFill>
                <a:srgbClr val="910000"/>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900" b="0">
                  <a:solidFill>
                    <a:srgbClr val="E3F0FF"/>
                  </a:solidFill>
                  <a:latin typeface="Gill Sans" pitchFamily="80" charset="0"/>
                  <a:ea typeface="宋体" pitchFamily="2" charset="-122"/>
                  <a:sym typeface="Gill Sans" pitchFamily="80" charset="0"/>
                </a:rPr>
                <a:t>迭代</a:t>
              </a:r>
              <a:r>
                <a:rPr lang="en-US" altLang="zh-CN" sz="2900" b="0">
                  <a:solidFill>
                    <a:srgbClr val="E3F0FF"/>
                  </a:solidFill>
                  <a:latin typeface="Gill Sans" pitchFamily="80" charset="0"/>
                  <a:ea typeface="宋体" pitchFamily="2" charset="-122"/>
                  <a:sym typeface="Gill Sans" pitchFamily="80" charset="0"/>
                </a:rPr>
                <a:t>backlog</a:t>
              </a:r>
            </a:p>
          </p:txBody>
        </p:sp>
        <p:sp>
          <p:nvSpPr>
            <p:cNvPr id="97303" name="Line 29"/>
            <p:cNvSpPr>
              <a:spLocks noChangeShapeType="1"/>
            </p:cNvSpPr>
            <p:nvPr/>
          </p:nvSpPr>
          <p:spPr bwMode="auto">
            <a:xfrm flipH="1">
              <a:off x="0" y="363"/>
              <a:ext cx="520" cy="0"/>
            </a:xfrm>
            <a:prstGeom prst="line">
              <a:avLst/>
            </a:prstGeom>
            <a:noFill/>
            <a:ln w="38100">
              <a:solidFill>
                <a:schemeClr val="tx1"/>
              </a:solidFill>
              <a:round/>
              <a:headEnd type="stealth" w="med" len="med"/>
              <a:tailEnd/>
            </a:ln>
          </p:spPr>
          <p:txBody>
            <a:bodyPr/>
            <a:lstStyle/>
            <a:p>
              <a:endParaRPr lang="zh-CN" altLang="en-US"/>
            </a:p>
          </p:txBody>
        </p:sp>
      </p:grpSp>
      <p:sp>
        <p:nvSpPr>
          <p:cNvPr id="27678" name="AutoShape 30"/>
          <p:cNvSpPr>
            <a:spLocks/>
          </p:cNvSpPr>
          <p:nvPr/>
        </p:nvSpPr>
        <p:spPr bwMode="auto">
          <a:xfrm>
            <a:off x="263525" y="3074988"/>
            <a:ext cx="1371600" cy="914400"/>
          </a:xfrm>
          <a:prstGeom prst="roundRect">
            <a:avLst>
              <a:gd name="adj" fmla="val 30000"/>
            </a:avLst>
          </a:prstGeom>
          <a:blipFill dpi="0" rotWithShape="0">
            <a:blip r:embed="rId6"/>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000" b="0">
                <a:solidFill>
                  <a:srgbClr val="E3F0FF"/>
                </a:solidFill>
                <a:latin typeface="Gill Sans" pitchFamily="80" charset="0"/>
                <a:ea typeface="宋体" pitchFamily="2" charset="-122"/>
                <a:sym typeface="Gill Sans" pitchFamily="80" charset="0"/>
              </a:rPr>
              <a:t>商业机会</a:t>
            </a:r>
          </a:p>
        </p:txBody>
      </p:sp>
      <p:sp>
        <p:nvSpPr>
          <p:cNvPr id="27679" name="AutoShape 31"/>
          <p:cNvSpPr>
            <a:spLocks/>
          </p:cNvSpPr>
          <p:nvPr/>
        </p:nvSpPr>
        <p:spPr bwMode="auto">
          <a:xfrm>
            <a:off x="263525" y="903288"/>
            <a:ext cx="1371600" cy="914400"/>
          </a:xfrm>
          <a:prstGeom prst="roundRect">
            <a:avLst>
              <a:gd name="adj" fmla="val 30000"/>
            </a:avLst>
          </a:prstGeom>
          <a:blipFill dpi="0" rotWithShape="0">
            <a:blip r:embed="rId6"/>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000" b="0">
                <a:solidFill>
                  <a:srgbClr val="E3F0FF"/>
                </a:solidFill>
                <a:latin typeface="Gill Sans" pitchFamily="80" charset="0"/>
                <a:ea typeface="宋体" pitchFamily="2" charset="-122"/>
                <a:sym typeface="Gill Sans" pitchFamily="80" charset="0"/>
              </a:rPr>
              <a:t>团队能力</a:t>
            </a:r>
          </a:p>
        </p:txBody>
      </p:sp>
      <p:sp>
        <p:nvSpPr>
          <p:cNvPr id="27680" name="AutoShape 32"/>
          <p:cNvSpPr>
            <a:spLocks/>
          </p:cNvSpPr>
          <p:nvPr/>
        </p:nvSpPr>
        <p:spPr bwMode="auto">
          <a:xfrm>
            <a:off x="263525" y="1989138"/>
            <a:ext cx="1371600" cy="914400"/>
          </a:xfrm>
          <a:prstGeom prst="roundRect">
            <a:avLst>
              <a:gd name="adj" fmla="val 30000"/>
            </a:avLst>
          </a:prstGeom>
          <a:blipFill dpi="0" rotWithShape="0">
            <a:blip r:embed="rId6"/>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000" b="0">
                <a:solidFill>
                  <a:srgbClr val="E3F0FF"/>
                </a:solidFill>
                <a:latin typeface="Gill Sans" pitchFamily="80" charset="0"/>
                <a:ea typeface="宋体" pitchFamily="2" charset="-122"/>
                <a:sym typeface="Gill Sans" pitchFamily="80" charset="0"/>
              </a:rPr>
              <a:t>产品 </a:t>
            </a:r>
            <a:r>
              <a:rPr lang="en-US" altLang="zh-CN" sz="2000" b="0">
                <a:solidFill>
                  <a:srgbClr val="E3F0FF"/>
                </a:solidFill>
                <a:latin typeface="Gill Sans" pitchFamily="80" charset="0"/>
                <a:ea typeface="宋体" pitchFamily="2" charset="-122"/>
                <a:sym typeface="Gill Sans" pitchFamily="80" charset="0"/>
              </a:rPr>
              <a:t>backlog</a:t>
            </a:r>
          </a:p>
        </p:txBody>
      </p:sp>
      <p:sp>
        <p:nvSpPr>
          <p:cNvPr id="27681" name="AutoShape 33"/>
          <p:cNvSpPr>
            <a:spLocks/>
          </p:cNvSpPr>
          <p:nvPr/>
        </p:nvSpPr>
        <p:spPr bwMode="auto">
          <a:xfrm>
            <a:off x="263525" y="5246688"/>
            <a:ext cx="1371600" cy="914400"/>
          </a:xfrm>
          <a:prstGeom prst="roundRect">
            <a:avLst>
              <a:gd name="adj" fmla="val 30000"/>
            </a:avLst>
          </a:prstGeom>
          <a:blipFill dpi="0" rotWithShape="0">
            <a:blip r:embed="rId6"/>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000" b="0">
                <a:solidFill>
                  <a:srgbClr val="E3F0FF"/>
                </a:solidFill>
                <a:latin typeface="Gill Sans" pitchFamily="80" charset="0"/>
                <a:ea typeface="宋体" pitchFamily="2" charset="-122"/>
                <a:sym typeface="Gill Sans" pitchFamily="80" charset="0"/>
              </a:rPr>
              <a:t>技术</a:t>
            </a:r>
          </a:p>
        </p:txBody>
      </p:sp>
      <p:sp>
        <p:nvSpPr>
          <p:cNvPr id="27682" name="AutoShape 34"/>
          <p:cNvSpPr>
            <a:spLocks/>
          </p:cNvSpPr>
          <p:nvPr/>
        </p:nvSpPr>
        <p:spPr bwMode="auto">
          <a:xfrm>
            <a:off x="263525" y="4160838"/>
            <a:ext cx="1371600" cy="914400"/>
          </a:xfrm>
          <a:prstGeom prst="roundRect">
            <a:avLst>
              <a:gd name="adj" fmla="val 30000"/>
            </a:avLst>
          </a:prstGeom>
          <a:blipFill dpi="0" rotWithShape="0">
            <a:blip r:embed="rId6"/>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000" b="0" smtClean="0">
                <a:solidFill>
                  <a:srgbClr val="E3F0FF"/>
                </a:solidFill>
                <a:latin typeface="Gill Sans" pitchFamily="80" charset="0"/>
                <a:ea typeface="宋体" pitchFamily="2" charset="-122"/>
                <a:sym typeface="Gill Sans" pitchFamily="80" charset="0"/>
              </a:rPr>
              <a:t>现</a:t>
            </a:r>
            <a:r>
              <a:rPr lang="zh-CN" altLang="en-US" sz="2000" b="0" smtClean="0">
                <a:solidFill>
                  <a:srgbClr val="E3F0FF"/>
                </a:solidFill>
                <a:latin typeface="Gill Sans" pitchFamily="80" charset="0"/>
                <a:ea typeface="宋体" pitchFamily="2" charset="-122"/>
                <a:sym typeface="Gill Sans" pitchFamily="80" charset="0"/>
              </a:rPr>
              <a:t>有</a:t>
            </a:r>
            <a:r>
              <a:rPr lang="zh-CN" altLang="en-US" sz="2000" b="0">
                <a:solidFill>
                  <a:srgbClr val="E3F0FF"/>
                </a:solidFill>
                <a:latin typeface="Gill Sans" pitchFamily="80" charset="0"/>
                <a:ea typeface="宋体" pitchFamily="2" charset="-122"/>
                <a:sym typeface="Gill Sans" pitchFamily="80" charset="0"/>
              </a:rPr>
              <a:t>产品</a:t>
            </a:r>
          </a:p>
        </p:txBody>
      </p:sp>
      <p:sp>
        <p:nvSpPr>
          <p:cNvPr id="97298" name="Line 35"/>
          <p:cNvSpPr>
            <a:spLocks noChangeShapeType="1"/>
          </p:cNvSpPr>
          <p:nvPr/>
        </p:nvSpPr>
        <p:spPr bwMode="auto">
          <a:xfrm flipH="1">
            <a:off x="1628775" y="2436813"/>
            <a:ext cx="588963" cy="0"/>
          </a:xfrm>
          <a:prstGeom prst="line">
            <a:avLst/>
          </a:prstGeom>
          <a:noFill/>
          <a:ln w="38100">
            <a:solidFill>
              <a:schemeClr val="tx1"/>
            </a:solidFill>
            <a:round/>
            <a:headEnd type="stealth" w="med" len="med"/>
            <a:tailEnd/>
          </a:ln>
        </p:spPr>
        <p:txBody>
          <a:bodyPr/>
          <a:lstStyle/>
          <a:p>
            <a:endParaRPr lang="zh-CN" altLang="en-US"/>
          </a:p>
        </p:txBody>
      </p:sp>
      <p:sp>
        <p:nvSpPr>
          <p:cNvPr id="97299" name="Line 36"/>
          <p:cNvSpPr>
            <a:spLocks noChangeShapeType="1"/>
          </p:cNvSpPr>
          <p:nvPr/>
        </p:nvSpPr>
        <p:spPr bwMode="auto">
          <a:xfrm flipH="1">
            <a:off x="1628775" y="3522663"/>
            <a:ext cx="588963" cy="0"/>
          </a:xfrm>
          <a:prstGeom prst="line">
            <a:avLst/>
          </a:prstGeom>
          <a:noFill/>
          <a:ln w="38100">
            <a:solidFill>
              <a:schemeClr val="tx1"/>
            </a:solidFill>
            <a:round/>
            <a:headEnd type="stealth" w="med" len="med"/>
            <a:tailEnd/>
          </a:ln>
        </p:spPr>
        <p:txBody>
          <a:bodyPr/>
          <a:lstStyle/>
          <a:p>
            <a:endParaRPr lang="zh-CN" altLang="en-US"/>
          </a:p>
        </p:txBody>
      </p:sp>
      <p:sp>
        <p:nvSpPr>
          <p:cNvPr id="97300" name="Line 37"/>
          <p:cNvSpPr>
            <a:spLocks noChangeShapeType="1"/>
          </p:cNvSpPr>
          <p:nvPr/>
        </p:nvSpPr>
        <p:spPr bwMode="auto">
          <a:xfrm flipH="1">
            <a:off x="1628775" y="4608513"/>
            <a:ext cx="588963" cy="0"/>
          </a:xfrm>
          <a:prstGeom prst="line">
            <a:avLst/>
          </a:prstGeom>
          <a:noFill/>
          <a:ln w="38100">
            <a:solidFill>
              <a:schemeClr val="tx1"/>
            </a:solidFill>
            <a:round/>
            <a:headEnd type="stealth" w="med" len="med"/>
            <a:tailEnd/>
          </a:ln>
        </p:spPr>
        <p:txBody>
          <a:bodyPr/>
          <a:lstStyle/>
          <a:p>
            <a:endParaRPr lang="zh-CN" altLang="en-US"/>
          </a:p>
        </p:txBody>
      </p:sp>
      <p:sp>
        <p:nvSpPr>
          <p:cNvPr id="97301" name="Line 38"/>
          <p:cNvSpPr>
            <a:spLocks noChangeShapeType="1"/>
          </p:cNvSpPr>
          <p:nvPr/>
        </p:nvSpPr>
        <p:spPr bwMode="auto">
          <a:xfrm flipH="1">
            <a:off x="1628775" y="5694363"/>
            <a:ext cx="588963" cy="0"/>
          </a:xfrm>
          <a:prstGeom prst="line">
            <a:avLst/>
          </a:prstGeom>
          <a:noFill/>
          <a:ln w="38100">
            <a:solidFill>
              <a:schemeClr val="tx1"/>
            </a:solidFill>
            <a:round/>
            <a:headEnd type="stealth" w="med" len="med"/>
            <a:tailEnd/>
          </a:ln>
        </p:spPr>
        <p:txBody>
          <a:bodyPr/>
          <a:lstStyle/>
          <a:p>
            <a:endParaRPr lang="zh-CN" altLang="en-US"/>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3"/>
          <p:cNvSpPr>
            <a:spLocks noGrp="1"/>
          </p:cNvSpPr>
          <p:nvPr>
            <p:ph type="sldNum" sz="quarter" idx="12"/>
          </p:nvPr>
        </p:nvSpPr>
        <p:spPr>
          <a:noFill/>
        </p:spPr>
        <p:txBody>
          <a:bodyPr/>
          <a:lstStyle/>
          <a:p>
            <a:fld id="{FFC4F800-DF9F-42F8-B67F-ECCB93591647}" type="slidenum">
              <a:rPr lang="en-US" altLang="zh-CN" smtClean="0">
                <a:ea typeface="宋体" charset="-122"/>
              </a:rPr>
              <a:pPr/>
              <a:t>35</a:t>
            </a:fld>
            <a:endParaRPr lang="en-US" altLang="zh-CN" smtClean="0">
              <a:ea typeface="宋体" charset="-122"/>
            </a:endParaRPr>
          </a:p>
        </p:txBody>
      </p:sp>
      <p:sp>
        <p:nvSpPr>
          <p:cNvPr id="99330" name="Rectangle 1"/>
          <p:cNvSpPr>
            <a:spLocks noGrp="1" noChangeArrowheads="1"/>
          </p:cNvSpPr>
          <p:nvPr>
            <p:ph type="title" idx="4294967295"/>
          </p:nvPr>
        </p:nvSpPr>
        <p:spPr>
          <a:xfrm>
            <a:off x="539750" y="779463"/>
            <a:ext cx="8229600" cy="720725"/>
          </a:xfrm>
        </p:spPr>
        <p:txBody>
          <a:bodyPr lIns="34290" tIns="34290" rIns="34290" bIns="34290"/>
          <a:lstStyle/>
          <a:p>
            <a:pPr eaLnBrk="1" hangingPunct="1"/>
            <a:r>
              <a:rPr lang="zh-CN" altLang="en-US" smtClean="0"/>
              <a:t>迭代计划</a:t>
            </a:r>
          </a:p>
        </p:txBody>
      </p:sp>
      <p:sp>
        <p:nvSpPr>
          <p:cNvPr id="99331" name="Rectangle 2"/>
          <p:cNvSpPr>
            <a:spLocks noGrp="1" noChangeArrowheads="1"/>
          </p:cNvSpPr>
          <p:nvPr>
            <p:ph type="body" idx="4294967295"/>
          </p:nvPr>
        </p:nvSpPr>
        <p:spPr>
          <a:xfrm>
            <a:off x="307975" y="1303338"/>
            <a:ext cx="8836025" cy="3197225"/>
          </a:xfrm>
        </p:spPr>
        <p:txBody>
          <a:bodyPr lIns="34290" tIns="34290" rIns="34290" bIns="34290"/>
          <a:lstStyle/>
          <a:p>
            <a:pPr marL="698500" indent="-444500" eaLnBrk="1" hangingPunct="1">
              <a:lnSpc>
                <a:spcPct val="80000"/>
              </a:lnSpc>
              <a:buFontTx/>
              <a:buNone/>
            </a:pPr>
            <a:r>
              <a:rPr lang="zh-CN" altLang="en-US" sz="2000" smtClean="0"/>
              <a:t>第一，挑选产品的</a:t>
            </a:r>
            <a:r>
              <a:rPr lang="en-US" altLang="zh-CN" sz="2000" smtClean="0"/>
              <a:t>Backlog</a:t>
            </a:r>
          </a:p>
          <a:p>
            <a:pPr marL="698500" indent="-444500" eaLnBrk="1" hangingPunct="1">
              <a:lnSpc>
                <a:spcPct val="80000"/>
              </a:lnSpc>
              <a:buFontTx/>
              <a:buNone/>
            </a:pPr>
            <a:r>
              <a:rPr lang="zh-CN" altLang="en-US" sz="2000" smtClean="0"/>
              <a:t>第二，准备</a:t>
            </a:r>
            <a:r>
              <a:rPr lang="en-US" altLang="zh-CN" sz="2000" smtClean="0"/>
              <a:t>Sprint Backlog</a:t>
            </a:r>
          </a:p>
          <a:p>
            <a:pPr marL="698500" indent="-444500" eaLnBrk="1" hangingPunct="1">
              <a:lnSpc>
                <a:spcPct val="80000"/>
              </a:lnSpc>
              <a:buFontTx/>
              <a:buNone/>
            </a:pPr>
            <a:r>
              <a:rPr lang="zh-CN" altLang="en-US" sz="2000" smtClean="0"/>
              <a:t>与会人员</a:t>
            </a:r>
            <a:endParaRPr lang="en-US" altLang="zh-CN" sz="2000" smtClean="0"/>
          </a:p>
          <a:p>
            <a:pPr marL="698500" indent="-444500" eaLnBrk="1" hangingPunct="1">
              <a:lnSpc>
                <a:spcPct val="80000"/>
              </a:lnSpc>
            </a:pPr>
            <a:r>
              <a:rPr lang="en-US" altLang="zh-CN" sz="2000" smtClean="0"/>
              <a:t> Scrum Master </a:t>
            </a:r>
            <a:r>
              <a:rPr lang="zh-CN" altLang="en-US" sz="2000" smtClean="0"/>
              <a:t>，</a:t>
            </a:r>
            <a:r>
              <a:rPr lang="en-US" altLang="zh-CN" sz="2000" smtClean="0"/>
              <a:t>product ower</a:t>
            </a:r>
            <a:r>
              <a:rPr lang="zh-CN" altLang="en-US" sz="2000" smtClean="0"/>
              <a:t>和团队</a:t>
            </a:r>
            <a:endParaRPr lang="en-US" altLang="zh-CN" sz="2000" smtClean="0"/>
          </a:p>
          <a:p>
            <a:pPr marL="698500" indent="-444500" eaLnBrk="1" hangingPunct="1">
              <a:lnSpc>
                <a:spcPct val="80000"/>
              </a:lnSpc>
            </a:pPr>
            <a:r>
              <a:rPr lang="zh-CN" altLang="en-US" sz="2000" smtClean="0"/>
              <a:t>可以邀请其他人补充业务或技术领域的信息与建议，提供完信息后离开</a:t>
            </a:r>
            <a:endParaRPr lang="en-US" altLang="zh-CN" sz="2000" smtClean="0"/>
          </a:p>
          <a:p>
            <a:pPr marL="698500" indent="-444500" eaLnBrk="1" hangingPunct="1">
              <a:lnSpc>
                <a:spcPct val="80000"/>
              </a:lnSpc>
            </a:pPr>
            <a:r>
              <a:rPr lang="zh-CN" altLang="en-US" sz="2000" smtClean="0"/>
              <a:t>鸡类人员不能发表意见</a:t>
            </a:r>
            <a:endParaRPr lang="en-US" altLang="zh-CN" sz="2000" smtClean="0"/>
          </a:p>
          <a:p>
            <a:pPr marL="698500" indent="-444500" eaLnBrk="1" hangingPunct="1">
              <a:lnSpc>
                <a:spcPct val="80000"/>
              </a:lnSpc>
              <a:buFontTx/>
              <a:buAutoNum type="arabicPeriod"/>
            </a:pPr>
            <a:r>
              <a:rPr lang="zh-CN" altLang="en-US" sz="2000" smtClean="0"/>
              <a:t>产品负责人要提前在会议前准备好产品的</a:t>
            </a:r>
            <a:r>
              <a:rPr lang="en-US" altLang="zh-CN" sz="2000" smtClean="0"/>
              <a:t>Backlog</a:t>
            </a:r>
            <a:r>
              <a:rPr lang="zh-CN" altLang="en-US" sz="2000" smtClean="0"/>
              <a:t>，如果缺少产品负责人或产品</a:t>
            </a:r>
            <a:r>
              <a:rPr lang="en-US" altLang="zh-CN" sz="2000" smtClean="0"/>
              <a:t>Backlog,BING </a:t>
            </a:r>
          </a:p>
          <a:p>
            <a:pPr marL="698500" indent="-444500" eaLnBrk="1" hangingPunct="1">
              <a:lnSpc>
                <a:spcPct val="80000"/>
              </a:lnSpc>
              <a:buFontTx/>
              <a:buAutoNum type="arabicPeriod"/>
            </a:pPr>
            <a:r>
              <a:rPr lang="zh-CN" altLang="en-US" sz="2000" smtClean="0"/>
              <a:t>团队可以提建议，但</a:t>
            </a:r>
            <a:r>
              <a:rPr lang="en-US" altLang="zh-CN" sz="2000" smtClean="0"/>
              <a:t>product ower</a:t>
            </a:r>
            <a:r>
              <a:rPr lang="zh-CN" altLang="en-US" sz="2000" smtClean="0"/>
              <a:t>提供产品的</a:t>
            </a:r>
            <a:r>
              <a:rPr lang="en-US" altLang="zh-CN" sz="2000" smtClean="0"/>
              <a:t>Backlog</a:t>
            </a:r>
          </a:p>
          <a:p>
            <a:pPr marL="698500" indent="-444500" eaLnBrk="1" hangingPunct="1">
              <a:lnSpc>
                <a:spcPct val="80000"/>
              </a:lnSpc>
              <a:buFontTx/>
              <a:buAutoNum type="arabicPeriod"/>
            </a:pPr>
            <a:r>
              <a:rPr lang="zh-CN" altLang="en-US" sz="2000" smtClean="0"/>
              <a:t>团队负责从</a:t>
            </a:r>
            <a:r>
              <a:rPr lang="en-US" altLang="zh-CN" sz="2000" smtClean="0"/>
              <a:t>product ower</a:t>
            </a:r>
            <a:r>
              <a:rPr lang="zh-CN" altLang="en-US" sz="2000" smtClean="0"/>
              <a:t>制定的</a:t>
            </a:r>
            <a:r>
              <a:rPr lang="en-US" altLang="zh-CN" sz="2000" smtClean="0"/>
              <a:t>Backlog</a:t>
            </a:r>
            <a:r>
              <a:rPr lang="zh-CN" altLang="en-US" sz="2000" smtClean="0"/>
              <a:t>挑选出期望在当前</a:t>
            </a:r>
            <a:r>
              <a:rPr lang="en-US" altLang="zh-CN" sz="2000" smtClean="0"/>
              <a:t>sprint</a:t>
            </a:r>
            <a:r>
              <a:rPr lang="zh-CN" altLang="en-US" sz="2000" smtClean="0"/>
              <a:t>内完成的工作</a:t>
            </a:r>
            <a:endParaRPr lang="en-US" altLang="zh-CN" sz="2000" smtClean="0"/>
          </a:p>
          <a:p>
            <a:pPr marL="698500" indent="-444500" eaLnBrk="1" hangingPunct="1">
              <a:lnSpc>
                <a:spcPct val="80000"/>
              </a:lnSpc>
              <a:buFontTx/>
              <a:buNone/>
            </a:pPr>
            <a:endParaRPr lang="zh-CN" altLang="en-US" sz="2000" smtClean="0"/>
          </a:p>
        </p:txBody>
      </p:sp>
      <p:sp>
        <p:nvSpPr>
          <p:cNvPr id="99332" name="Line 3"/>
          <p:cNvSpPr>
            <a:spLocks noChangeShapeType="1"/>
          </p:cNvSpPr>
          <p:nvPr/>
        </p:nvSpPr>
        <p:spPr bwMode="auto">
          <a:xfrm flipH="1">
            <a:off x="4194175" y="5337175"/>
            <a:ext cx="576263" cy="0"/>
          </a:xfrm>
          <a:prstGeom prst="line">
            <a:avLst/>
          </a:prstGeom>
          <a:noFill/>
          <a:ln w="50800">
            <a:solidFill>
              <a:srgbClr val="577AB1">
                <a:alpha val="50195"/>
              </a:srgbClr>
            </a:solidFill>
            <a:round/>
            <a:headEnd type="stealth" w="med" len="med"/>
            <a:tailEnd/>
          </a:ln>
        </p:spPr>
        <p:txBody>
          <a:bodyPr/>
          <a:lstStyle/>
          <a:p>
            <a:endParaRPr lang="zh-CN" altLang="en-US"/>
          </a:p>
        </p:txBody>
      </p:sp>
      <p:sp>
        <p:nvSpPr>
          <p:cNvPr id="2" name="Rectangle 4"/>
          <p:cNvSpPr>
            <a:spLocks/>
          </p:cNvSpPr>
          <p:nvPr/>
        </p:nvSpPr>
        <p:spPr bwMode="auto">
          <a:xfrm>
            <a:off x="693738" y="4786313"/>
            <a:ext cx="3508375" cy="1708150"/>
          </a:xfrm>
          <a:prstGeom prst="rect">
            <a:avLst/>
          </a:prstGeom>
          <a:blipFill dpi="0" rotWithShape="0">
            <a:blip r:embed="rId3"/>
            <a:srcRect/>
            <a:tile tx="0" ty="0" sx="100000" sy="100000" flip="none" algn="tl"/>
          </a:blipFill>
          <a:ln w="9525">
            <a:noFill/>
            <a:miter lim="800000"/>
            <a:headEnd/>
            <a:tailEnd/>
          </a:ln>
          <a:effectLst>
            <a:outerShdw dist="101599" dir="3119987" algn="ctr" rotWithShape="0">
              <a:schemeClr val="bg2"/>
            </a:outerShdw>
          </a:effectLst>
        </p:spPr>
        <p:txBody>
          <a:bodyPr lIns="137160" tIns="137160" rIns="137160" bIns="137160"/>
          <a:lstStyle/>
          <a:p>
            <a:pPr defTabSz="822325">
              <a:lnSpc>
                <a:spcPct val="90000"/>
              </a:lnSpc>
              <a:tabLst>
                <a:tab pos="411163" algn="l"/>
              </a:tabLst>
              <a:defRPr/>
            </a:pPr>
            <a:r>
              <a:rPr lang="zh-CN" altLang="en-US" sz="2800" b="0" dirty="0">
                <a:solidFill>
                  <a:schemeClr val="tx1"/>
                </a:solidFill>
                <a:latin typeface="Comic Sans MS" pitchFamily="66" charset="0"/>
                <a:ea typeface="宋体" pitchFamily="2" charset="-122"/>
                <a:sym typeface="Comic Sans MS" pitchFamily="66" charset="0"/>
              </a:rPr>
              <a:t>为了选择好去处度过这个假期，我需要先看到酒店的照片</a:t>
            </a:r>
            <a:r>
              <a:rPr lang="en-US" altLang="zh-CN" sz="2800" b="0" dirty="0">
                <a:solidFill>
                  <a:schemeClr val="tx1"/>
                </a:solidFill>
                <a:latin typeface="Comic Sans MS" pitchFamily="66" charset="0"/>
                <a:ea typeface="宋体" pitchFamily="2" charset="-122"/>
                <a:sym typeface="Comic Sans MS" pitchFamily="66" charset="0"/>
              </a:rPr>
              <a:t>.</a:t>
            </a:r>
          </a:p>
          <a:p>
            <a:pPr defTabSz="822325">
              <a:lnSpc>
                <a:spcPct val="90000"/>
              </a:lnSpc>
              <a:tabLst>
                <a:tab pos="411163" algn="l"/>
              </a:tabLst>
              <a:defRPr/>
            </a:pPr>
            <a:endParaRPr lang="en-US" altLang="zh-CN" sz="2800" b="0" dirty="0">
              <a:solidFill>
                <a:schemeClr val="tx1"/>
              </a:solidFill>
              <a:latin typeface="Comic Sans MS" pitchFamily="66" charset="0"/>
              <a:ea typeface="宋体" pitchFamily="2" charset="-122"/>
              <a:sym typeface="Comic Sans MS" pitchFamily="66" charset="0"/>
            </a:endParaRPr>
          </a:p>
        </p:txBody>
      </p:sp>
      <p:grpSp>
        <p:nvGrpSpPr>
          <p:cNvPr id="99334" name="Group 5"/>
          <p:cNvGrpSpPr>
            <a:grpSpLocks/>
          </p:cNvGrpSpPr>
          <p:nvPr/>
        </p:nvGrpSpPr>
        <p:grpSpPr bwMode="auto">
          <a:xfrm>
            <a:off x="4778375" y="4714875"/>
            <a:ext cx="4068763" cy="1793875"/>
            <a:chOff x="0" y="115"/>
            <a:chExt cx="2848" cy="1440"/>
          </a:xfrm>
        </p:grpSpPr>
        <p:sp>
          <p:nvSpPr>
            <p:cNvPr id="3" name="AutoShape 6"/>
            <p:cNvSpPr>
              <a:spLocks/>
            </p:cNvSpPr>
            <p:nvPr/>
          </p:nvSpPr>
          <p:spPr bwMode="auto">
            <a:xfrm>
              <a:off x="0" y="115"/>
              <a:ext cx="2848" cy="1440"/>
            </a:xfrm>
            <a:prstGeom prst="roundRect">
              <a:avLst>
                <a:gd name="adj" fmla="val 13333"/>
              </a:avLst>
            </a:prstGeom>
            <a:blipFill dpi="0" rotWithShape="0">
              <a:blip r:embed="rId4"/>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99336" name="Rectangle 7"/>
            <p:cNvSpPr>
              <a:spLocks/>
            </p:cNvSpPr>
            <p:nvPr/>
          </p:nvSpPr>
          <p:spPr bwMode="auto">
            <a:xfrm>
              <a:off x="40" y="227"/>
              <a:ext cx="2760" cy="1264"/>
            </a:xfrm>
            <a:prstGeom prst="rect">
              <a:avLst/>
            </a:prstGeom>
            <a:noFill/>
            <a:ln w="9525">
              <a:noFill/>
              <a:miter lim="800000"/>
              <a:headEnd/>
              <a:tailEnd/>
            </a:ln>
          </p:spPr>
          <p:txBody>
            <a:bodyPr lIns="45720" rIns="45720"/>
            <a:lstStyle/>
            <a:p>
              <a:pPr defTabSz="822325">
                <a:tabLst>
                  <a:tab pos="960438" algn="l"/>
                </a:tabLst>
              </a:pPr>
              <a:r>
                <a:rPr lang="zh-CN" altLang="en-US" sz="2000" b="0">
                  <a:solidFill>
                    <a:srgbClr val="FFFFFF"/>
                  </a:solidFill>
                  <a:latin typeface="Gill Sans"/>
                  <a:ea typeface="宋体" charset="-122"/>
                  <a:sym typeface="Gill Sans"/>
                </a:rPr>
                <a:t>编写后台和中间层</a:t>
              </a:r>
              <a:r>
                <a:rPr lang="en-US" altLang="zh-CN" sz="2000" b="0">
                  <a:solidFill>
                    <a:srgbClr val="FFFFFF"/>
                  </a:solidFill>
                  <a:latin typeface="Gill Sans"/>
                  <a:ea typeface="宋体" charset="-122"/>
                  <a:sym typeface="Gill Sans"/>
                </a:rPr>
                <a:t>(8 </a:t>
              </a:r>
              <a:r>
                <a:rPr lang="zh-CN" altLang="en-US" sz="2000" b="0">
                  <a:solidFill>
                    <a:srgbClr val="FFFFFF"/>
                  </a:solidFill>
                  <a:latin typeface="Gill Sans"/>
                  <a:ea typeface="宋体" charset="-122"/>
                  <a:sym typeface="Gill Sans"/>
                </a:rPr>
                <a:t>小时</a:t>
              </a:r>
              <a:r>
                <a:rPr lang="en-US" altLang="zh-CN" sz="2000" b="0">
                  <a:solidFill>
                    <a:srgbClr val="FFFFFF"/>
                  </a:solidFill>
                  <a:latin typeface="Gill Sans"/>
                  <a:ea typeface="宋体" charset="-122"/>
                  <a:sym typeface="Gill Sans"/>
                </a:rPr>
                <a:t>)</a:t>
              </a:r>
            </a:p>
            <a:p>
              <a:pPr defTabSz="822325">
                <a:tabLst>
                  <a:tab pos="960438" algn="l"/>
                </a:tabLst>
              </a:pPr>
              <a:r>
                <a:rPr lang="zh-CN" altLang="en-US" sz="2000" b="0">
                  <a:solidFill>
                    <a:srgbClr val="FFFFFF"/>
                  </a:solidFill>
                  <a:latin typeface="Gill Sans"/>
                  <a:ea typeface="宋体" charset="-122"/>
                  <a:sym typeface="Gill Sans"/>
                </a:rPr>
                <a:t>编写界面</a:t>
              </a:r>
              <a:r>
                <a:rPr lang="en-US" altLang="zh-CN" sz="2000" b="0">
                  <a:solidFill>
                    <a:srgbClr val="FFFFFF"/>
                  </a:solidFill>
                  <a:latin typeface="Gill Sans"/>
                  <a:ea typeface="宋体" charset="-122"/>
                  <a:sym typeface="Gill Sans"/>
                </a:rPr>
                <a:t>(4)</a:t>
              </a:r>
            </a:p>
            <a:p>
              <a:pPr defTabSz="822325">
                <a:tabLst>
                  <a:tab pos="960438" algn="l"/>
                </a:tabLst>
              </a:pPr>
              <a:r>
                <a:rPr lang="zh-CN" altLang="en-US" sz="2000" b="0">
                  <a:solidFill>
                    <a:srgbClr val="FFFFFF"/>
                  </a:solidFill>
                  <a:latin typeface="Gill Sans"/>
                  <a:ea typeface="宋体" charset="-122"/>
                  <a:sym typeface="Gill Sans"/>
                </a:rPr>
                <a:t>编写测试用例</a:t>
              </a:r>
              <a:r>
                <a:rPr lang="en-US" altLang="zh-CN" sz="2000" b="0">
                  <a:solidFill>
                    <a:srgbClr val="FFFFFF"/>
                  </a:solidFill>
                  <a:latin typeface="Gill Sans"/>
                  <a:ea typeface="宋体" charset="-122"/>
                  <a:sym typeface="Gill Sans"/>
                </a:rPr>
                <a:t>(4)</a:t>
              </a:r>
            </a:p>
            <a:p>
              <a:pPr defTabSz="822325">
                <a:tabLst>
                  <a:tab pos="960438" algn="l"/>
                </a:tabLst>
              </a:pPr>
              <a:r>
                <a:rPr lang="zh-CN" altLang="en-US" sz="2000" b="0">
                  <a:solidFill>
                    <a:srgbClr val="FFFFFF"/>
                  </a:solidFill>
                  <a:latin typeface="Gill Sans"/>
                  <a:ea typeface="宋体" charset="-122"/>
                  <a:sym typeface="Gill Sans"/>
                </a:rPr>
                <a:t>写类</a:t>
              </a:r>
              <a:r>
                <a:rPr lang="en-US" altLang="zh-CN" sz="2000" b="0">
                  <a:solidFill>
                    <a:srgbClr val="FFFFFF"/>
                  </a:solidFill>
                  <a:latin typeface="Gill Sans"/>
                  <a:ea typeface="宋体" charset="-122"/>
                  <a:sym typeface="Gill Sans"/>
                </a:rPr>
                <a:t>foo(6)</a:t>
              </a:r>
            </a:p>
            <a:p>
              <a:pPr defTabSz="822325">
                <a:tabLst>
                  <a:tab pos="960438" algn="l"/>
                </a:tabLst>
              </a:pPr>
              <a:r>
                <a:rPr lang="zh-CN" altLang="en-US" sz="2000" b="0">
                  <a:solidFill>
                    <a:srgbClr val="FFFFFF"/>
                  </a:solidFill>
                  <a:latin typeface="Gill Sans"/>
                  <a:ea typeface="宋体" charset="-122"/>
                  <a:sym typeface="Gill Sans"/>
                </a:rPr>
                <a:t>更新性能测试用例</a:t>
              </a:r>
              <a:r>
                <a:rPr lang="en-US" altLang="zh-CN" sz="2000" b="0">
                  <a:solidFill>
                    <a:srgbClr val="FFFFFF"/>
                  </a:solidFill>
                  <a:latin typeface="Gill Sans"/>
                  <a:ea typeface="宋体" charset="-122"/>
                  <a:sym typeface="Gill Sans"/>
                </a:rPr>
                <a:t>(4)</a:t>
              </a:r>
            </a:p>
          </p:txBody>
        </p:sp>
      </p:gr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3"/>
          <p:cNvSpPr>
            <a:spLocks noGrp="1"/>
          </p:cNvSpPr>
          <p:nvPr>
            <p:ph type="sldNum" sz="quarter" idx="12"/>
          </p:nvPr>
        </p:nvSpPr>
        <p:spPr>
          <a:noFill/>
        </p:spPr>
        <p:txBody>
          <a:bodyPr/>
          <a:lstStyle/>
          <a:p>
            <a:fld id="{CE8567CF-06F0-4D51-BC8C-1AD6551E18B4}" type="slidenum">
              <a:rPr lang="en-US" altLang="zh-CN" smtClean="0">
                <a:ea typeface="宋体" charset="-122"/>
              </a:rPr>
              <a:pPr/>
              <a:t>36</a:t>
            </a:fld>
            <a:endParaRPr lang="en-US" altLang="zh-CN" smtClean="0">
              <a:ea typeface="宋体" charset="-122"/>
            </a:endParaRPr>
          </a:p>
        </p:txBody>
      </p:sp>
      <p:sp>
        <p:nvSpPr>
          <p:cNvPr id="101378" name="Rectangle 1"/>
          <p:cNvSpPr>
            <a:spLocks noGrp="1" noChangeArrowheads="1"/>
          </p:cNvSpPr>
          <p:nvPr>
            <p:ph type="title" idx="4294967295"/>
          </p:nvPr>
        </p:nvSpPr>
        <p:spPr>
          <a:xfrm>
            <a:off x="-1044575" y="836613"/>
            <a:ext cx="8229600" cy="720725"/>
          </a:xfrm>
        </p:spPr>
        <p:txBody>
          <a:bodyPr lIns="34290" tIns="34290" rIns="34290" bIns="34290"/>
          <a:lstStyle/>
          <a:p>
            <a:pPr eaLnBrk="1" hangingPunct="1"/>
            <a:r>
              <a:rPr lang="zh-CN" altLang="en-US" smtClean="0"/>
              <a:t>每天的</a:t>
            </a:r>
            <a:r>
              <a:rPr lang="en-US" altLang="zh-CN" smtClean="0"/>
              <a:t>Scrum</a:t>
            </a:r>
            <a:r>
              <a:rPr lang="zh-CN" altLang="en-US" smtClean="0"/>
              <a:t>会议</a:t>
            </a:r>
          </a:p>
        </p:txBody>
      </p:sp>
      <p:pic>
        <p:nvPicPr>
          <p:cNvPr id="101379" name="Picture 3"/>
          <p:cNvPicPr>
            <a:picLocks noChangeAspect="1" noChangeArrowheads="1"/>
          </p:cNvPicPr>
          <p:nvPr/>
        </p:nvPicPr>
        <p:blipFill>
          <a:blip r:embed="rId3"/>
          <a:srcRect/>
          <a:stretch>
            <a:fillRect/>
          </a:stretch>
        </p:blipFill>
        <p:spPr bwMode="auto">
          <a:xfrm>
            <a:off x="5114925" y="982663"/>
            <a:ext cx="3714750" cy="2782887"/>
          </a:xfrm>
          <a:prstGeom prst="rect">
            <a:avLst/>
          </a:prstGeom>
          <a:noFill/>
          <a:ln w="9525">
            <a:noFill/>
            <a:miter lim="800000"/>
            <a:headEnd/>
            <a:tailEnd/>
          </a:ln>
        </p:spPr>
      </p:pic>
      <p:pic>
        <p:nvPicPr>
          <p:cNvPr id="101380" name="Picture 5"/>
          <p:cNvPicPr>
            <a:picLocks noChangeAspect="1" noChangeArrowheads="1"/>
          </p:cNvPicPr>
          <p:nvPr/>
        </p:nvPicPr>
        <p:blipFill>
          <a:blip r:embed="rId4"/>
          <a:srcRect/>
          <a:stretch>
            <a:fillRect/>
          </a:stretch>
        </p:blipFill>
        <p:spPr bwMode="auto">
          <a:xfrm>
            <a:off x="357188" y="1571625"/>
            <a:ext cx="4143375" cy="4572000"/>
          </a:xfrm>
          <a:prstGeom prst="rect">
            <a:avLst/>
          </a:prstGeom>
          <a:noFill/>
          <a:ln w="9525" algn="ctr">
            <a:noFill/>
            <a:miter lim="800000"/>
            <a:headEnd/>
            <a:tailEnd/>
          </a:ln>
        </p:spPr>
      </p:pic>
    </p:spTree>
  </p:cSld>
  <p:clrMapOvr>
    <a:masterClrMapping/>
  </p:clrMapOvr>
  <p:transition spd="med">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5"/>
          <p:cNvSpPr>
            <a:spLocks noGrp="1"/>
          </p:cNvSpPr>
          <p:nvPr>
            <p:ph type="sldNum" sz="quarter" idx="12"/>
          </p:nvPr>
        </p:nvSpPr>
        <p:spPr>
          <a:noFill/>
        </p:spPr>
        <p:txBody>
          <a:bodyPr/>
          <a:lstStyle/>
          <a:p>
            <a:fld id="{1E57DCE6-728F-4ED7-846A-3D91018399F1}" type="slidenum">
              <a:rPr lang="en-US" altLang="zh-CN" smtClean="0">
                <a:ea typeface="宋体" charset="-122"/>
              </a:rPr>
              <a:pPr/>
              <a:t>37</a:t>
            </a:fld>
            <a:endParaRPr lang="en-US" altLang="zh-CN" smtClean="0">
              <a:ea typeface="宋体" charset="-122"/>
            </a:endParaRPr>
          </a:p>
        </p:txBody>
      </p:sp>
      <p:sp>
        <p:nvSpPr>
          <p:cNvPr id="103426" name="Rectangle 2"/>
          <p:cNvSpPr>
            <a:spLocks noGrp="1" noChangeArrowheads="1"/>
          </p:cNvSpPr>
          <p:nvPr>
            <p:ph type="title"/>
          </p:nvPr>
        </p:nvSpPr>
        <p:spPr>
          <a:xfrm>
            <a:off x="539750" y="908050"/>
            <a:ext cx="8229600" cy="720725"/>
          </a:xfrm>
        </p:spPr>
        <p:txBody>
          <a:bodyPr/>
          <a:lstStyle/>
          <a:p>
            <a:pPr algn="l" eaLnBrk="1" hangingPunct="1"/>
            <a:r>
              <a:rPr lang="zh-CN" altLang="en-US" smtClean="0"/>
              <a:t>工作量化到天，强化小组交流</a:t>
            </a:r>
          </a:p>
        </p:txBody>
      </p:sp>
      <p:sp>
        <p:nvSpPr>
          <p:cNvPr id="103427" name="Rectangle 3"/>
          <p:cNvSpPr>
            <a:spLocks noGrp="1" noChangeArrowheads="1"/>
          </p:cNvSpPr>
          <p:nvPr>
            <p:ph type="body" idx="1"/>
          </p:nvPr>
        </p:nvSpPr>
        <p:spPr/>
        <p:txBody>
          <a:bodyPr/>
          <a:lstStyle/>
          <a:p>
            <a:pPr eaLnBrk="1" hangingPunct="1"/>
            <a:endParaRPr lang="zh-CN" altLang="zh-CN" smtClean="0"/>
          </a:p>
        </p:txBody>
      </p:sp>
      <p:pic>
        <p:nvPicPr>
          <p:cNvPr id="103428" name="Picture 4"/>
          <p:cNvPicPr>
            <a:picLocks noChangeAspect="1" noChangeArrowheads="1"/>
          </p:cNvPicPr>
          <p:nvPr/>
        </p:nvPicPr>
        <p:blipFill>
          <a:blip r:embed="rId2"/>
          <a:srcRect/>
          <a:stretch>
            <a:fillRect/>
          </a:stretch>
        </p:blipFill>
        <p:spPr bwMode="auto">
          <a:xfrm>
            <a:off x="395288" y="1700213"/>
            <a:ext cx="8497887" cy="4468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灯片编号占位符 3"/>
          <p:cNvSpPr>
            <a:spLocks noGrp="1"/>
          </p:cNvSpPr>
          <p:nvPr>
            <p:ph type="sldNum" sz="quarter" idx="12"/>
          </p:nvPr>
        </p:nvSpPr>
        <p:spPr>
          <a:noFill/>
        </p:spPr>
        <p:txBody>
          <a:bodyPr/>
          <a:lstStyle/>
          <a:p>
            <a:fld id="{548D2141-1336-4FB6-A33A-0B726C47EF89}" type="slidenum">
              <a:rPr lang="en-US" altLang="zh-CN" smtClean="0">
                <a:ea typeface="宋体" charset="-122"/>
              </a:rPr>
              <a:pPr/>
              <a:t>38</a:t>
            </a:fld>
            <a:endParaRPr lang="en-US" altLang="zh-CN" smtClean="0">
              <a:ea typeface="宋体" charset="-122"/>
            </a:endParaRPr>
          </a:p>
        </p:txBody>
      </p:sp>
      <p:sp>
        <p:nvSpPr>
          <p:cNvPr id="104450" name="Rectangle 1"/>
          <p:cNvSpPr>
            <a:spLocks noGrp="1" noChangeArrowheads="1"/>
          </p:cNvSpPr>
          <p:nvPr>
            <p:ph type="title" idx="4294967295"/>
          </p:nvPr>
        </p:nvSpPr>
        <p:spPr>
          <a:xfrm>
            <a:off x="468313" y="765175"/>
            <a:ext cx="8229600" cy="720725"/>
          </a:xfrm>
        </p:spPr>
        <p:txBody>
          <a:bodyPr lIns="34290" tIns="34290" rIns="34290" bIns="34290"/>
          <a:lstStyle/>
          <a:p>
            <a:pPr eaLnBrk="1" hangingPunct="1"/>
            <a:r>
              <a:rPr lang="zh-CN" altLang="en-US" sz="2600" smtClean="0"/>
              <a:t>团队成员需要回答</a:t>
            </a:r>
            <a:r>
              <a:rPr lang="en-US" altLang="zh-CN" sz="2600" smtClean="0"/>
              <a:t>3</a:t>
            </a:r>
            <a:r>
              <a:rPr lang="zh-CN" altLang="en-US" sz="2600" smtClean="0"/>
              <a:t>个问题</a:t>
            </a:r>
          </a:p>
        </p:txBody>
      </p:sp>
      <p:sp>
        <p:nvSpPr>
          <p:cNvPr id="104451" name="Rectangle 2"/>
          <p:cNvSpPr>
            <a:spLocks noGrp="1" noChangeArrowheads="1"/>
          </p:cNvSpPr>
          <p:nvPr>
            <p:ph type="body" idx="4294967295"/>
          </p:nvPr>
        </p:nvSpPr>
        <p:spPr>
          <a:xfrm>
            <a:off x="307975" y="5178425"/>
            <a:ext cx="8515350" cy="1028700"/>
          </a:xfrm>
        </p:spPr>
        <p:txBody>
          <a:bodyPr lIns="34290" tIns="34290" rIns="34290" bIns="34290"/>
          <a:lstStyle/>
          <a:p>
            <a:pPr marL="698500" indent="-444500" eaLnBrk="1" hangingPunct="1">
              <a:lnSpc>
                <a:spcPct val="70000"/>
              </a:lnSpc>
            </a:pPr>
            <a:r>
              <a:rPr lang="zh-CN" altLang="en-US" smtClean="0"/>
              <a:t>对于 </a:t>
            </a:r>
            <a:r>
              <a:rPr lang="en-US" altLang="zh-CN" smtClean="0"/>
              <a:t>ScrumMaster</a:t>
            </a:r>
            <a:r>
              <a:rPr lang="zh-CN" altLang="en-US" smtClean="0"/>
              <a:t>来说这些问答不是工作进度报告</a:t>
            </a:r>
          </a:p>
          <a:p>
            <a:pPr marL="1041400" lvl="1" indent="-444500" eaLnBrk="1" hangingPunct="1">
              <a:lnSpc>
                <a:spcPct val="70000"/>
              </a:lnSpc>
            </a:pPr>
            <a:r>
              <a:rPr lang="zh-CN" altLang="en-US" smtClean="0"/>
              <a:t>他们是团队成员彼此的承诺</a:t>
            </a:r>
          </a:p>
        </p:txBody>
      </p:sp>
      <p:grpSp>
        <p:nvGrpSpPr>
          <p:cNvPr id="104452" name="Group 3"/>
          <p:cNvGrpSpPr>
            <a:grpSpLocks/>
          </p:cNvGrpSpPr>
          <p:nvPr/>
        </p:nvGrpSpPr>
        <p:grpSpPr bwMode="auto">
          <a:xfrm>
            <a:off x="1508125" y="949325"/>
            <a:ext cx="6184900" cy="1371600"/>
            <a:chOff x="0" y="0"/>
            <a:chExt cx="4328" cy="960"/>
          </a:xfrm>
        </p:grpSpPr>
        <p:sp>
          <p:nvSpPr>
            <p:cNvPr id="2" name="AutoShape 4"/>
            <p:cNvSpPr>
              <a:spLocks/>
            </p:cNvSpPr>
            <p:nvPr/>
          </p:nvSpPr>
          <p:spPr bwMode="auto">
            <a:xfrm>
              <a:off x="0" y="312"/>
              <a:ext cx="4264" cy="648"/>
            </a:xfrm>
            <a:prstGeom prst="roundRect">
              <a:avLst>
                <a:gd name="adj" fmla="val 29630"/>
              </a:avLst>
            </a:prstGeom>
            <a:blipFill dpi="0" rotWithShape="0">
              <a:blip r:embed="rId3"/>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defTabSz="822325">
                <a:tabLst>
                  <a:tab pos="960438" algn="l"/>
                </a:tabLst>
                <a:defRPr/>
              </a:pPr>
              <a:r>
                <a:rPr lang="zh-CN" altLang="en-US" sz="3200" b="0">
                  <a:solidFill>
                    <a:srgbClr val="FFFFFF"/>
                  </a:solidFill>
                  <a:ea typeface="宋体" pitchFamily="2" charset="-122"/>
                  <a:cs typeface="Arial" charset="0"/>
                  <a:sym typeface="Arial" charset="0"/>
                </a:rPr>
                <a:t>昨天你做了什么</a:t>
              </a:r>
              <a:r>
                <a:rPr lang="en-US" altLang="zh-CN" sz="3200" b="0">
                  <a:solidFill>
                    <a:srgbClr val="FFFFFF"/>
                  </a:solidFill>
                  <a:ea typeface="宋体" pitchFamily="2" charset="-122"/>
                  <a:cs typeface="Arial" charset="0"/>
                  <a:sym typeface="Arial" charset="0"/>
                </a:rPr>
                <a:t>?</a:t>
              </a:r>
            </a:p>
          </p:txBody>
        </p:sp>
        <p:grpSp>
          <p:nvGrpSpPr>
            <p:cNvPr id="104464" name="Group 5"/>
            <p:cNvGrpSpPr>
              <a:grpSpLocks/>
            </p:cNvGrpSpPr>
            <p:nvPr/>
          </p:nvGrpSpPr>
          <p:grpSpPr bwMode="auto">
            <a:xfrm>
              <a:off x="3728" y="0"/>
              <a:ext cx="600" cy="600"/>
              <a:chOff x="0" y="0"/>
              <a:chExt cx="600" cy="600"/>
            </a:xfrm>
          </p:grpSpPr>
          <p:pic>
            <p:nvPicPr>
              <p:cNvPr id="4" name="Picture 6"/>
              <p:cNvPicPr>
                <a:picLocks noChangeAspect="1" noChangeArrowheads="1"/>
              </p:cNvPicPr>
              <p:nvPr/>
            </p:nvPicPr>
            <p:blipFill>
              <a:blip r:embed="rId4"/>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0727" name="Rectangle 7"/>
              <p:cNvSpPr>
                <a:spLocks/>
              </p:cNvSpPr>
              <p:nvPr/>
            </p:nvSpPr>
            <p:spPr bwMode="auto">
              <a:xfrm>
                <a:off x="123" y="40"/>
                <a:ext cx="334" cy="528"/>
              </a:xfrm>
              <a:prstGeom prst="rect">
                <a:avLst/>
              </a:prstGeom>
              <a:noFill/>
              <a:ln w="9525">
                <a:noFill/>
                <a:miter lim="800000"/>
                <a:headEnd/>
                <a:tailEnd/>
              </a:ln>
              <a:effectLst>
                <a:outerShdw dist="25399" dir="13500000" algn="ctr" rotWithShape="0">
                  <a:schemeClr val="bg2"/>
                </a:outerShdw>
              </a:effectLst>
            </p:spPr>
            <p:txBody>
              <a:bodyPr lIns="45720" rIns="45720"/>
              <a:lstStyle/>
              <a:p>
                <a:pPr algn="ctr" defTabSz="822325">
                  <a:tabLst>
                    <a:tab pos="960438" algn="l"/>
                  </a:tabLst>
                  <a:defRPr/>
                </a:pPr>
                <a:r>
                  <a:rPr lang="en-US" altLang="zh-CN" sz="4500" b="0">
                    <a:solidFill>
                      <a:srgbClr val="FFFFFF"/>
                    </a:solidFill>
                    <a:latin typeface="Arial Rounded MT Bold" pitchFamily="80" charset="0"/>
                    <a:ea typeface="宋体" pitchFamily="2" charset="-122"/>
                    <a:sym typeface="Arial Rounded MT Bold" pitchFamily="80" charset="0"/>
                  </a:rPr>
                  <a:t>1</a:t>
                </a:r>
              </a:p>
            </p:txBody>
          </p:sp>
        </p:grpSp>
      </p:grpSp>
      <p:grpSp>
        <p:nvGrpSpPr>
          <p:cNvPr id="104453" name="Group 8"/>
          <p:cNvGrpSpPr>
            <a:grpSpLocks/>
          </p:cNvGrpSpPr>
          <p:nvPr/>
        </p:nvGrpSpPr>
        <p:grpSpPr bwMode="auto">
          <a:xfrm>
            <a:off x="1508125" y="2332038"/>
            <a:ext cx="6184900" cy="1371600"/>
            <a:chOff x="0" y="0"/>
            <a:chExt cx="4328" cy="960"/>
          </a:xfrm>
        </p:grpSpPr>
        <p:sp>
          <p:nvSpPr>
            <p:cNvPr id="30729" name="AutoShape 9"/>
            <p:cNvSpPr>
              <a:spLocks/>
            </p:cNvSpPr>
            <p:nvPr/>
          </p:nvSpPr>
          <p:spPr bwMode="auto">
            <a:xfrm>
              <a:off x="0" y="312"/>
              <a:ext cx="4264" cy="648"/>
            </a:xfrm>
            <a:prstGeom prst="roundRect">
              <a:avLst>
                <a:gd name="adj" fmla="val 29630"/>
              </a:avLst>
            </a:prstGeom>
            <a:blipFill dpi="0" rotWithShape="0">
              <a:blip r:embed="rId3"/>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defTabSz="822325">
                <a:tabLst>
                  <a:tab pos="960438" algn="l"/>
                </a:tabLst>
                <a:defRPr/>
              </a:pPr>
              <a:r>
                <a:rPr lang="zh-CN" altLang="en-US" sz="3200" b="0">
                  <a:solidFill>
                    <a:srgbClr val="FFFFFF"/>
                  </a:solidFill>
                  <a:ea typeface="宋体" pitchFamily="2" charset="-122"/>
                  <a:cs typeface="Arial" charset="0"/>
                  <a:sym typeface="Arial" charset="0"/>
                </a:rPr>
                <a:t>今天你将要做什么</a:t>
              </a:r>
              <a:r>
                <a:rPr lang="en-US" altLang="zh-CN" sz="3200" b="0">
                  <a:solidFill>
                    <a:srgbClr val="FFFFFF"/>
                  </a:solidFill>
                  <a:ea typeface="宋体" pitchFamily="2" charset="-122"/>
                  <a:cs typeface="Arial" charset="0"/>
                  <a:sym typeface="Arial" charset="0"/>
                </a:rPr>
                <a:t>?</a:t>
              </a:r>
            </a:p>
          </p:txBody>
        </p:sp>
        <p:grpSp>
          <p:nvGrpSpPr>
            <p:cNvPr id="104460" name="Group 10"/>
            <p:cNvGrpSpPr>
              <a:grpSpLocks/>
            </p:cNvGrpSpPr>
            <p:nvPr/>
          </p:nvGrpSpPr>
          <p:grpSpPr bwMode="auto">
            <a:xfrm>
              <a:off x="3728" y="0"/>
              <a:ext cx="600" cy="600"/>
              <a:chOff x="0" y="0"/>
              <a:chExt cx="600" cy="600"/>
            </a:xfrm>
          </p:grpSpPr>
          <p:pic>
            <p:nvPicPr>
              <p:cNvPr id="30731" name="Picture 11"/>
              <p:cNvPicPr>
                <a:picLocks noChangeAspect="1" noChangeArrowheads="1"/>
              </p:cNvPicPr>
              <p:nvPr/>
            </p:nvPicPr>
            <p:blipFill>
              <a:blip r:embed="rId4"/>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5" name="Rectangle 12"/>
              <p:cNvSpPr>
                <a:spLocks/>
              </p:cNvSpPr>
              <p:nvPr/>
            </p:nvSpPr>
            <p:spPr bwMode="auto">
              <a:xfrm>
                <a:off x="123" y="40"/>
                <a:ext cx="334" cy="528"/>
              </a:xfrm>
              <a:prstGeom prst="rect">
                <a:avLst/>
              </a:prstGeom>
              <a:noFill/>
              <a:ln w="9525">
                <a:noFill/>
                <a:miter lim="800000"/>
                <a:headEnd/>
                <a:tailEnd/>
              </a:ln>
              <a:effectLst>
                <a:outerShdw dist="25399" dir="13500000" algn="ctr" rotWithShape="0">
                  <a:schemeClr val="bg2"/>
                </a:outerShdw>
              </a:effectLst>
            </p:spPr>
            <p:txBody>
              <a:bodyPr lIns="45720" rIns="45720"/>
              <a:lstStyle/>
              <a:p>
                <a:pPr algn="ctr" defTabSz="822325">
                  <a:tabLst>
                    <a:tab pos="960438" algn="l"/>
                  </a:tabLst>
                  <a:defRPr/>
                </a:pPr>
                <a:r>
                  <a:rPr lang="en-US" altLang="zh-CN" sz="4500" b="0">
                    <a:solidFill>
                      <a:srgbClr val="FFFFFF"/>
                    </a:solidFill>
                    <a:latin typeface="Arial Rounded MT Bold" pitchFamily="80" charset="0"/>
                    <a:ea typeface="宋体" pitchFamily="2" charset="-122"/>
                    <a:sym typeface="Arial Rounded MT Bold" pitchFamily="80" charset="0"/>
                  </a:rPr>
                  <a:t>2</a:t>
                </a:r>
              </a:p>
            </p:txBody>
          </p:sp>
        </p:grpSp>
      </p:grpSp>
      <p:grpSp>
        <p:nvGrpSpPr>
          <p:cNvPr id="104454" name="Group 13"/>
          <p:cNvGrpSpPr>
            <a:grpSpLocks/>
          </p:cNvGrpSpPr>
          <p:nvPr/>
        </p:nvGrpSpPr>
        <p:grpSpPr bwMode="auto">
          <a:xfrm>
            <a:off x="1508125" y="3714750"/>
            <a:ext cx="6184900" cy="1371600"/>
            <a:chOff x="0" y="0"/>
            <a:chExt cx="4328" cy="960"/>
          </a:xfrm>
        </p:grpSpPr>
        <p:sp>
          <p:nvSpPr>
            <p:cNvPr id="30734" name="AutoShape 14"/>
            <p:cNvSpPr>
              <a:spLocks/>
            </p:cNvSpPr>
            <p:nvPr/>
          </p:nvSpPr>
          <p:spPr bwMode="auto">
            <a:xfrm>
              <a:off x="0" y="312"/>
              <a:ext cx="4264" cy="648"/>
            </a:xfrm>
            <a:prstGeom prst="roundRect">
              <a:avLst>
                <a:gd name="adj" fmla="val 29630"/>
              </a:avLst>
            </a:prstGeom>
            <a:blipFill dpi="0" rotWithShape="0">
              <a:blip r:embed="rId3"/>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defTabSz="822325">
                <a:tabLst>
                  <a:tab pos="960438" algn="l"/>
                </a:tabLst>
                <a:defRPr/>
              </a:pPr>
              <a:r>
                <a:rPr lang="zh-CN" altLang="en-US" sz="3200" b="0">
                  <a:solidFill>
                    <a:srgbClr val="FFFFFF"/>
                  </a:solidFill>
                  <a:ea typeface="宋体" pitchFamily="2" charset="-122"/>
                  <a:cs typeface="Arial" charset="0"/>
                  <a:sym typeface="Arial" charset="0"/>
                </a:rPr>
                <a:t>你有需要帮助的地方吗</a:t>
              </a:r>
              <a:r>
                <a:rPr lang="en-US" altLang="zh-CN" sz="3200" b="0">
                  <a:solidFill>
                    <a:srgbClr val="FFFFFF"/>
                  </a:solidFill>
                  <a:ea typeface="宋体" pitchFamily="2" charset="-122"/>
                  <a:cs typeface="Arial" charset="0"/>
                  <a:sym typeface="Arial" charset="0"/>
                </a:rPr>
                <a:t>?</a:t>
              </a:r>
            </a:p>
          </p:txBody>
        </p:sp>
        <p:grpSp>
          <p:nvGrpSpPr>
            <p:cNvPr id="104456" name="Group 15"/>
            <p:cNvGrpSpPr>
              <a:grpSpLocks/>
            </p:cNvGrpSpPr>
            <p:nvPr/>
          </p:nvGrpSpPr>
          <p:grpSpPr bwMode="auto">
            <a:xfrm>
              <a:off x="3728" y="0"/>
              <a:ext cx="600" cy="600"/>
              <a:chOff x="0" y="0"/>
              <a:chExt cx="600" cy="600"/>
            </a:xfrm>
          </p:grpSpPr>
          <p:pic>
            <p:nvPicPr>
              <p:cNvPr id="30736" name="Picture 16"/>
              <p:cNvPicPr>
                <a:picLocks noChangeAspect="1" noChangeArrowheads="1"/>
              </p:cNvPicPr>
              <p:nvPr/>
            </p:nvPicPr>
            <p:blipFill>
              <a:blip r:embed="rId4"/>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0737" name="Rectangle 17"/>
              <p:cNvSpPr>
                <a:spLocks/>
              </p:cNvSpPr>
              <p:nvPr/>
            </p:nvSpPr>
            <p:spPr bwMode="auto">
              <a:xfrm>
                <a:off x="123" y="40"/>
                <a:ext cx="334" cy="528"/>
              </a:xfrm>
              <a:prstGeom prst="rect">
                <a:avLst/>
              </a:prstGeom>
              <a:noFill/>
              <a:ln w="9525">
                <a:noFill/>
                <a:miter lim="800000"/>
                <a:headEnd/>
                <a:tailEnd/>
              </a:ln>
              <a:effectLst>
                <a:outerShdw dist="25399" dir="13500000" algn="ctr" rotWithShape="0">
                  <a:schemeClr val="bg2"/>
                </a:outerShdw>
              </a:effectLst>
            </p:spPr>
            <p:txBody>
              <a:bodyPr lIns="45720" rIns="45720"/>
              <a:lstStyle/>
              <a:p>
                <a:pPr algn="ctr" defTabSz="822325">
                  <a:tabLst>
                    <a:tab pos="960438" algn="l"/>
                  </a:tabLst>
                  <a:defRPr/>
                </a:pPr>
                <a:r>
                  <a:rPr lang="en-US" altLang="zh-CN" sz="4500" b="0">
                    <a:solidFill>
                      <a:srgbClr val="FFFFFF"/>
                    </a:solidFill>
                    <a:latin typeface="Arial Rounded MT Bold" pitchFamily="80" charset="0"/>
                    <a:ea typeface="宋体" pitchFamily="2" charset="-122"/>
                    <a:sym typeface="Arial Rounded MT Bold" pitchFamily="80" charset="0"/>
                  </a:rPr>
                  <a:t>3</a:t>
                </a:r>
              </a:p>
            </p:txBody>
          </p:sp>
        </p:grpSp>
      </p:grpSp>
    </p:spTree>
  </p:cSld>
  <p:clrMapOvr>
    <a:masterClrMapping/>
  </p:clrMapOvr>
  <p:transition spd="slow">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3"/>
          <p:cNvSpPr>
            <a:spLocks noGrp="1"/>
          </p:cNvSpPr>
          <p:nvPr>
            <p:ph type="sldNum" sz="quarter" idx="12"/>
          </p:nvPr>
        </p:nvSpPr>
        <p:spPr>
          <a:noFill/>
        </p:spPr>
        <p:txBody>
          <a:bodyPr/>
          <a:lstStyle/>
          <a:p>
            <a:fld id="{1597EC4F-98EA-481B-9EAB-86308ABC40D5}" type="slidenum">
              <a:rPr lang="en-US" altLang="zh-CN" smtClean="0">
                <a:ea typeface="宋体" charset="-122"/>
              </a:rPr>
              <a:pPr/>
              <a:t>39</a:t>
            </a:fld>
            <a:endParaRPr lang="en-US" altLang="zh-CN" smtClean="0">
              <a:ea typeface="宋体" charset="-122"/>
            </a:endParaRPr>
          </a:p>
        </p:txBody>
      </p:sp>
      <p:sp>
        <p:nvSpPr>
          <p:cNvPr id="106498" name="Rectangle 1"/>
          <p:cNvSpPr>
            <a:spLocks noGrp="1" noChangeArrowheads="1"/>
          </p:cNvSpPr>
          <p:nvPr>
            <p:ph type="title" idx="4294967295"/>
          </p:nvPr>
        </p:nvSpPr>
        <p:spPr/>
        <p:txBody>
          <a:bodyPr lIns="34290" tIns="34290" rIns="34290" bIns="34290"/>
          <a:lstStyle/>
          <a:p>
            <a:pPr eaLnBrk="1" hangingPunct="1"/>
            <a:r>
              <a:rPr lang="zh-CN" altLang="en-US" smtClean="0"/>
              <a:t>迭代结果的验收</a:t>
            </a:r>
          </a:p>
        </p:txBody>
      </p:sp>
      <p:sp>
        <p:nvSpPr>
          <p:cNvPr id="106499" name="Rectangle 2"/>
          <p:cNvSpPr>
            <a:spLocks noGrp="1" noChangeArrowheads="1"/>
          </p:cNvSpPr>
          <p:nvPr>
            <p:ph type="body" idx="4294967295"/>
          </p:nvPr>
        </p:nvSpPr>
        <p:spPr/>
        <p:txBody>
          <a:bodyPr lIns="34290" tIns="34290" rIns="34290" bIns="34290"/>
          <a:lstStyle/>
          <a:p>
            <a:pPr marL="698500" indent="-444500" eaLnBrk="1" hangingPunct="1">
              <a:lnSpc>
                <a:spcPct val="80000"/>
              </a:lnSpc>
            </a:pPr>
            <a:r>
              <a:rPr lang="zh-CN" altLang="en-US" smtClean="0"/>
              <a:t>团队需要演示所完成的迭代工作</a:t>
            </a:r>
          </a:p>
          <a:p>
            <a:pPr marL="698500" indent="-444500" eaLnBrk="1" hangingPunct="1">
              <a:lnSpc>
                <a:spcPct val="80000"/>
              </a:lnSpc>
              <a:spcBef>
                <a:spcPts val="1500"/>
              </a:spcBef>
            </a:pPr>
            <a:r>
              <a:rPr lang="zh-CN" altLang="en-US" smtClean="0"/>
              <a:t>典型的做法是使用演示形式展示新功能或者底层架构的实现</a:t>
            </a:r>
          </a:p>
          <a:p>
            <a:pPr marL="698500" indent="-444500" eaLnBrk="1" hangingPunct="1">
              <a:lnSpc>
                <a:spcPct val="80000"/>
              </a:lnSpc>
              <a:spcBef>
                <a:spcPts val="1500"/>
              </a:spcBef>
            </a:pPr>
            <a:r>
              <a:rPr lang="zh-CN" altLang="en-US" smtClean="0"/>
              <a:t>非正式的</a:t>
            </a:r>
          </a:p>
          <a:p>
            <a:pPr marL="1041400" lvl="1" indent="-444500" eaLnBrk="1" hangingPunct="1">
              <a:lnSpc>
                <a:spcPct val="80000"/>
              </a:lnSpc>
              <a:spcBef>
                <a:spcPts val="1500"/>
              </a:spcBef>
            </a:pPr>
            <a:r>
              <a:rPr lang="en-US" altLang="zh-CN" smtClean="0"/>
              <a:t>2</a:t>
            </a:r>
            <a:r>
              <a:rPr lang="zh-CN" altLang="en-US" smtClean="0"/>
              <a:t>小时的提前准备</a:t>
            </a:r>
          </a:p>
          <a:p>
            <a:pPr marL="1041400" lvl="1" indent="-444500" eaLnBrk="1" hangingPunct="1">
              <a:lnSpc>
                <a:spcPct val="80000"/>
              </a:lnSpc>
              <a:spcBef>
                <a:spcPts val="1500"/>
              </a:spcBef>
            </a:pPr>
            <a:r>
              <a:rPr lang="zh-CN" altLang="en-US" smtClean="0"/>
              <a:t>不需要正式演示文档</a:t>
            </a:r>
          </a:p>
          <a:p>
            <a:pPr marL="698500" indent="-444500" eaLnBrk="1" hangingPunct="1">
              <a:lnSpc>
                <a:spcPct val="80000"/>
              </a:lnSpc>
              <a:spcBef>
                <a:spcPts val="1500"/>
              </a:spcBef>
            </a:pPr>
            <a:r>
              <a:rPr lang="zh-CN" altLang="en-US" smtClean="0"/>
              <a:t>整个团队都需要参加</a:t>
            </a:r>
          </a:p>
          <a:p>
            <a:pPr marL="698500" indent="-444500" eaLnBrk="1" hangingPunct="1">
              <a:lnSpc>
                <a:spcPct val="80000"/>
              </a:lnSpc>
              <a:spcBef>
                <a:spcPts val="1500"/>
              </a:spcBef>
            </a:pPr>
            <a:r>
              <a:rPr lang="zh-CN" altLang="en-US" smtClean="0"/>
              <a:t>邀请所有关注产品的人参加</a:t>
            </a:r>
          </a:p>
        </p:txBody>
      </p:sp>
      <p:pic>
        <p:nvPicPr>
          <p:cNvPr id="106500" name="Picture 3"/>
          <p:cNvPicPr>
            <a:picLocks noChangeAspect="1" noChangeArrowheads="1"/>
          </p:cNvPicPr>
          <p:nvPr/>
        </p:nvPicPr>
        <p:blipFill>
          <a:blip r:embed="rId3"/>
          <a:srcRect/>
          <a:stretch>
            <a:fillRect/>
          </a:stretch>
        </p:blipFill>
        <p:spPr bwMode="auto">
          <a:xfrm>
            <a:off x="6378575" y="4686300"/>
            <a:ext cx="2508250" cy="1674813"/>
          </a:xfrm>
          <a:prstGeom prst="rect">
            <a:avLst/>
          </a:prstGeom>
          <a:noFill/>
          <a:ln w="9525">
            <a:noFill/>
            <a:miter lim="800000"/>
            <a:headEnd/>
            <a:tailEnd/>
          </a:ln>
        </p:spPr>
      </p:pic>
      <p:pic>
        <p:nvPicPr>
          <p:cNvPr id="106501" name="Picture 4"/>
          <p:cNvPicPr>
            <a:picLocks noChangeAspect="1" noChangeArrowheads="1"/>
          </p:cNvPicPr>
          <p:nvPr/>
        </p:nvPicPr>
        <p:blipFill>
          <a:blip r:embed="rId4"/>
          <a:srcRect/>
          <a:stretch>
            <a:fillRect/>
          </a:stretch>
        </p:blipFill>
        <p:spPr bwMode="auto">
          <a:xfrm>
            <a:off x="5064125" y="3200400"/>
            <a:ext cx="2508250" cy="1674813"/>
          </a:xfrm>
          <a:prstGeom prst="rect">
            <a:avLst/>
          </a:prstGeom>
          <a:noFill/>
          <a:ln w="9525">
            <a:noFill/>
            <a:miter lim="800000"/>
            <a:headEnd/>
            <a:tailEnd/>
          </a:ln>
        </p:spPr>
      </p:pic>
    </p:spTree>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1"/>
          <p:cNvSpPr>
            <a:spLocks noGrp="1"/>
          </p:cNvSpPr>
          <p:nvPr>
            <p:ph type="sldNum" sz="quarter" idx="12"/>
          </p:nvPr>
        </p:nvSpPr>
        <p:spPr>
          <a:noFill/>
        </p:spPr>
        <p:txBody>
          <a:bodyPr/>
          <a:lstStyle/>
          <a:p>
            <a:fld id="{BABE9805-6145-4763-A7CB-62B560AEEA1C}" type="slidenum">
              <a:rPr lang="en-US" altLang="zh-CN" smtClean="0">
                <a:ea typeface="宋体" charset="-122"/>
              </a:rPr>
              <a:pPr/>
              <a:t>4</a:t>
            </a:fld>
            <a:endParaRPr lang="en-US" altLang="zh-CN" smtClean="0">
              <a:ea typeface="宋体" charset="-122"/>
            </a:endParaRPr>
          </a:p>
        </p:txBody>
      </p:sp>
      <p:sp>
        <p:nvSpPr>
          <p:cNvPr id="3" name="Rectangle 2"/>
          <p:cNvSpPr txBox="1">
            <a:spLocks noChangeArrowheads="1"/>
          </p:cNvSpPr>
          <p:nvPr/>
        </p:nvSpPr>
        <p:spPr>
          <a:xfrm>
            <a:off x="468313" y="981075"/>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你是如何理解敏捷的？</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pic>
        <p:nvPicPr>
          <p:cNvPr id="46083" name="Picture 2"/>
          <p:cNvPicPr>
            <a:picLocks noChangeAspect="1" noChangeArrowheads="1"/>
          </p:cNvPicPr>
          <p:nvPr/>
        </p:nvPicPr>
        <p:blipFill>
          <a:blip r:embed="rId2"/>
          <a:srcRect/>
          <a:stretch>
            <a:fillRect/>
          </a:stretch>
        </p:blipFill>
        <p:spPr bwMode="auto">
          <a:xfrm>
            <a:off x="1643063" y="1857375"/>
            <a:ext cx="5562600" cy="44005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3"/>
          <p:cNvSpPr>
            <a:spLocks noGrp="1"/>
          </p:cNvSpPr>
          <p:nvPr>
            <p:ph type="sldNum" sz="quarter" idx="12"/>
          </p:nvPr>
        </p:nvSpPr>
        <p:spPr>
          <a:noFill/>
        </p:spPr>
        <p:txBody>
          <a:bodyPr/>
          <a:lstStyle/>
          <a:p>
            <a:fld id="{B341A37B-23F8-4460-9817-8CE8273BACBA}" type="slidenum">
              <a:rPr lang="en-US" altLang="zh-CN" smtClean="0">
                <a:ea typeface="宋体" charset="-122"/>
              </a:rPr>
              <a:pPr/>
              <a:t>40</a:t>
            </a:fld>
            <a:endParaRPr lang="en-US" altLang="zh-CN" smtClean="0">
              <a:ea typeface="宋体" charset="-122"/>
            </a:endParaRPr>
          </a:p>
        </p:txBody>
      </p:sp>
      <p:sp>
        <p:nvSpPr>
          <p:cNvPr id="108546" name="Rectangle 1"/>
          <p:cNvSpPr>
            <a:spLocks noGrp="1" noChangeArrowheads="1"/>
          </p:cNvSpPr>
          <p:nvPr>
            <p:ph type="title" idx="4294967295"/>
          </p:nvPr>
        </p:nvSpPr>
        <p:spPr>
          <a:xfrm>
            <a:off x="468313" y="765175"/>
            <a:ext cx="8229600" cy="720725"/>
          </a:xfrm>
        </p:spPr>
        <p:txBody>
          <a:bodyPr lIns="34290" tIns="34290" rIns="34290" bIns="34290"/>
          <a:lstStyle/>
          <a:p>
            <a:pPr eaLnBrk="1" hangingPunct="1"/>
            <a:r>
              <a:rPr lang="zh-CN" altLang="en-US" smtClean="0"/>
              <a:t>迭代的回顾</a:t>
            </a:r>
          </a:p>
        </p:txBody>
      </p:sp>
      <p:sp>
        <p:nvSpPr>
          <p:cNvPr id="108547" name="Rectangle 2"/>
          <p:cNvSpPr>
            <a:spLocks noGrp="1" noChangeArrowheads="1"/>
          </p:cNvSpPr>
          <p:nvPr>
            <p:ph type="body" idx="4294967295"/>
          </p:nvPr>
        </p:nvSpPr>
        <p:spPr>
          <a:xfrm>
            <a:off x="307975" y="1439863"/>
            <a:ext cx="8515350" cy="4868862"/>
          </a:xfrm>
        </p:spPr>
        <p:txBody>
          <a:bodyPr lIns="34290" tIns="34290" rIns="34290" bIns="34290"/>
          <a:lstStyle/>
          <a:p>
            <a:pPr marL="698500" indent="-444500" eaLnBrk="1" hangingPunct="1">
              <a:lnSpc>
                <a:spcPct val="80000"/>
              </a:lnSpc>
            </a:pPr>
            <a:r>
              <a:rPr lang="zh-CN" altLang="en-US" smtClean="0"/>
              <a:t>周期性的回顾，总结工作中的经验和教训</a:t>
            </a:r>
          </a:p>
          <a:p>
            <a:pPr marL="698500" indent="-444500" eaLnBrk="1" hangingPunct="1">
              <a:lnSpc>
                <a:spcPct val="80000"/>
              </a:lnSpc>
              <a:spcBef>
                <a:spcPts val="1300"/>
              </a:spcBef>
            </a:pPr>
            <a:r>
              <a:rPr lang="zh-CN" altLang="en-US" smtClean="0"/>
              <a:t>一般 </a:t>
            </a:r>
            <a:r>
              <a:rPr lang="en-US" altLang="zh-CN" smtClean="0"/>
              <a:t>15–30 </a:t>
            </a:r>
            <a:r>
              <a:rPr lang="zh-CN" altLang="en-US" smtClean="0"/>
              <a:t>分钟</a:t>
            </a:r>
          </a:p>
          <a:p>
            <a:pPr marL="698500" indent="-444500" eaLnBrk="1" hangingPunct="1">
              <a:lnSpc>
                <a:spcPct val="80000"/>
              </a:lnSpc>
              <a:spcBef>
                <a:spcPts val="1300"/>
              </a:spcBef>
            </a:pPr>
            <a:r>
              <a:rPr lang="zh-CN" altLang="en-US" smtClean="0"/>
              <a:t>在每个迭代结束时开始做</a:t>
            </a:r>
          </a:p>
          <a:p>
            <a:pPr marL="698500" indent="-444500" eaLnBrk="1" hangingPunct="1">
              <a:lnSpc>
                <a:spcPct val="80000"/>
              </a:lnSpc>
              <a:spcBef>
                <a:spcPts val="1300"/>
              </a:spcBef>
            </a:pPr>
            <a:r>
              <a:rPr lang="zh-CN" altLang="en-US" smtClean="0"/>
              <a:t>整个团队都需要参加</a:t>
            </a:r>
          </a:p>
          <a:p>
            <a:pPr marL="1041400" lvl="1" indent="-444500" eaLnBrk="1" hangingPunct="1">
              <a:lnSpc>
                <a:spcPct val="80000"/>
              </a:lnSpc>
              <a:spcBef>
                <a:spcPts val="1300"/>
              </a:spcBef>
            </a:pPr>
            <a:r>
              <a:rPr lang="en-US" altLang="zh-CN" smtClean="0"/>
              <a:t>ScrumMaster</a:t>
            </a:r>
          </a:p>
          <a:p>
            <a:pPr marL="1041400" lvl="1" indent="-444500" eaLnBrk="1" hangingPunct="1">
              <a:lnSpc>
                <a:spcPct val="80000"/>
              </a:lnSpc>
              <a:spcBef>
                <a:spcPts val="1300"/>
              </a:spcBef>
            </a:pPr>
            <a:r>
              <a:rPr lang="zh-CN" altLang="en-US" smtClean="0"/>
              <a:t>产品所有者</a:t>
            </a:r>
          </a:p>
          <a:p>
            <a:pPr marL="1041400" lvl="1" indent="-444500" eaLnBrk="1" hangingPunct="1">
              <a:lnSpc>
                <a:spcPct val="80000"/>
              </a:lnSpc>
              <a:spcBef>
                <a:spcPts val="1300"/>
              </a:spcBef>
            </a:pPr>
            <a:r>
              <a:rPr lang="zh-CN" altLang="en-US" smtClean="0"/>
              <a:t>团队</a:t>
            </a:r>
          </a:p>
          <a:p>
            <a:pPr marL="1041400" lvl="1" indent="-444500" eaLnBrk="1" hangingPunct="1">
              <a:lnSpc>
                <a:spcPct val="80000"/>
              </a:lnSpc>
              <a:spcBef>
                <a:spcPts val="1300"/>
              </a:spcBef>
            </a:pPr>
            <a:r>
              <a:rPr lang="zh-CN" altLang="en-US" smtClean="0"/>
              <a:t>可能还包括客户</a:t>
            </a:r>
          </a:p>
        </p:txBody>
      </p:sp>
    </p:spTree>
  </p:cSld>
  <p:clrMapOvr>
    <a:masterClrMapping/>
  </p:clrMapOvr>
  <p:transition spd="slow">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灯片编号占位符 3"/>
          <p:cNvSpPr>
            <a:spLocks noGrp="1"/>
          </p:cNvSpPr>
          <p:nvPr>
            <p:ph type="sldNum" sz="quarter" idx="12"/>
          </p:nvPr>
        </p:nvSpPr>
        <p:spPr>
          <a:noFill/>
        </p:spPr>
        <p:txBody>
          <a:bodyPr/>
          <a:lstStyle/>
          <a:p>
            <a:fld id="{67EA134F-9CFC-4AF3-B178-3CEA9B6C79EA}" type="slidenum">
              <a:rPr lang="en-US" altLang="zh-CN" smtClean="0">
                <a:ea typeface="宋体" charset="-122"/>
              </a:rPr>
              <a:pPr/>
              <a:t>41</a:t>
            </a:fld>
            <a:endParaRPr lang="en-US" altLang="zh-CN" smtClean="0">
              <a:ea typeface="宋体" charset="-122"/>
            </a:endParaRPr>
          </a:p>
        </p:txBody>
      </p:sp>
      <p:sp>
        <p:nvSpPr>
          <p:cNvPr id="110594" name="Rectangle 1"/>
          <p:cNvSpPr>
            <a:spLocks noGrp="1" noChangeArrowheads="1"/>
          </p:cNvSpPr>
          <p:nvPr>
            <p:ph type="title" idx="4294967295"/>
          </p:nvPr>
        </p:nvSpPr>
        <p:spPr/>
        <p:txBody>
          <a:bodyPr lIns="34290" tIns="34290" rIns="34290" bIns="34290"/>
          <a:lstStyle/>
          <a:p>
            <a:pPr eaLnBrk="1" hangingPunct="1"/>
            <a:r>
              <a:rPr lang="zh-CN" altLang="en-US" smtClean="0"/>
              <a:t>启动</a:t>
            </a:r>
            <a:r>
              <a:rPr lang="en-US" altLang="zh-CN" smtClean="0"/>
              <a:t>/ </a:t>
            </a:r>
            <a:r>
              <a:rPr lang="zh-CN" altLang="en-US" smtClean="0"/>
              <a:t>停止 </a:t>
            </a:r>
            <a:r>
              <a:rPr lang="en-US" altLang="zh-CN" smtClean="0"/>
              <a:t>/ </a:t>
            </a:r>
            <a:r>
              <a:rPr lang="zh-CN" altLang="en-US" smtClean="0"/>
              <a:t>继续</a:t>
            </a:r>
          </a:p>
        </p:txBody>
      </p:sp>
      <p:sp>
        <p:nvSpPr>
          <p:cNvPr id="110595" name="Rectangle 2"/>
          <p:cNvSpPr>
            <a:spLocks noGrp="1" noChangeArrowheads="1"/>
          </p:cNvSpPr>
          <p:nvPr>
            <p:ph type="body" idx="4294967295"/>
          </p:nvPr>
        </p:nvSpPr>
        <p:spPr>
          <a:xfrm>
            <a:off x="457200" y="1916113"/>
            <a:ext cx="8229600" cy="1149350"/>
          </a:xfrm>
        </p:spPr>
        <p:txBody>
          <a:bodyPr lIns="34290" tIns="34290" rIns="34290" bIns="34290"/>
          <a:lstStyle/>
          <a:p>
            <a:pPr marL="698500" indent="-444500" eaLnBrk="1" hangingPunct="1"/>
            <a:r>
              <a:rPr lang="zh-CN" altLang="en-US" smtClean="0"/>
              <a:t>整个团队集结一起讨论以下方案</a:t>
            </a:r>
            <a:r>
              <a:rPr lang="en-US" altLang="zh-CN" smtClean="0"/>
              <a:t>:</a:t>
            </a:r>
          </a:p>
        </p:txBody>
      </p:sp>
      <p:sp>
        <p:nvSpPr>
          <p:cNvPr id="2" name="AutoShape 3"/>
          <p:cNvSpPr>
            <a:spLocks/>
          </p:cNvSpPr>
          <p:nvPr/>
        </p:nvSpPr>
        <p:spPr bwMode="auto">
          <a:xfrm>
            <a:off x="1349375" y="2536825"/>
            <a:ext cx="3440113" cy="881063"/>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3200" b="0">
                <a:solidFill>
                  <a:srgbClr val="FFFFFF"/>
                </a:solidFill>
                <a:effectLst>
                  <a:outerShdw blurRad="38100" dist="38100" dir="2700000" algn="tl">
                    <a:srgbClr val="C0C0C0"/>
                  </a:outerShdw>
                </a:effectLst>
                <a:latin typeface="Gill Sans" pitchFamily="80" charset="0"/>
                <a:ea typeface="宋体" pitchFamily="2" charset="-122"/>
                <a:sym typeface="Gill Sans" pitchFamily="80" charset="0"/>
              </a:rPr>
              <a:t>开始做</a:t>
            </a:r>
          </a:p>
        </p:txBody>
      </p:sp>
      <p:sp>
        <p:nvSpPr>
          <p:cNvPr id="33796" name="AutoShape 4"/>
          <p:cNvSpPr>
            <a:spLocks/>
          </p:cNvSpPr>
          <p:nvPr/>
        </p:nvSpPr>
        <p:spPr bwMode="auto">
          <a:xfrm>
            <a:off x="2846388" y="3646488"/>
            <a:ext cx="3440112" cy="879475"/>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3600" b="0">
                <a:solidFill>
                  <a:srgbClr val="FFFFFF"/>
                </a:solidFill>
                <a:latin typeface="Gill Sans" pitchFamily="80" charset="0"/>
                <a:ea typeface="宋体" pitchFamily="2" charset="-122"/>
                <a:sym typeface="Gill Sans" pitchFamily="80" charset="0"/>
              </a:rPr>
              <a:t>停止做</a:t>
            </a:r>
          </a:p>
        </p:txBody>
      </p:sp>
      <p:sp>
        <p:nvSpPr>
          <p:cNvPr id="33797" name="AutoShape 5"/>
          <p:cNvSpPr>
            <a:spLocks/>
          </p:cNvSpPr>
          <p:nvPr/>
        </p:nvSpPr>
        <p:spPr bwMode="auto">
          <a:xfrm>
            <a:off x="4343400" y="4754563"/>
            <a:ext cx="3440113" cy="881062"/>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3200" b="0">
                <a:solidFill>
                  <a:srgbClr val="FFFFFF"/>
                </a:solidFill>
                <a:effectLst>
                  <a:outerShdw blurRad="38100" dist="38100" dir="2700000" algn="tl">
                    <a:srgbClr val="C0C0C0"/>
                  </a:outerShdw>
                </a:effectLst>
                <a:latin typeface="Gill Sans" pitchFamily="80" charset="0"/>
                <a:ea typeface="宋体" pitchFamily="2" charset="-122"/>
                <a:sym typeface="Gill Sans" pitchFamily="80" charset="0"/>
              </a:rPr>
              <a:t>继续做</a:t>
            </a:r>
          </a:p>
        </p:txBody>
      </p:sp>
      <p:grpSp>
        <p:nvGrpSpPr>
          <p:cNvPr id="110599" name="Group 6"/>
          <p:cNvGrpSpPr>
            <a:grpSpLocks/>
          </p:cNvGrpSpPr>
          <p:nvPr/>
        </p:nvGrpSpPr>
        <p:grpSpPr bwMode="auto">
          <a:xfrm>
            <a:off x="1006475" y="4365625"/>
            <a:ext cx="2787650" cy="2109788"/>
            <a:chOff x="0" y="0"/>
            <a:chExt cx="1951" cy="1476"/>
          </a:xfrm>
        </p:grpSpPr>
        <p:pic>
          <p:nvPicPr>
            <p:cNvPr id="110600" name="Picture 7"/>
            <p:cNvPicPr>
              <a:picLocks noChangeAspect="1" noChangeArrowheads="1"/>
            </p:cNvPicPr>
            <p:nvPr/>
          </p:nvPicPr>
          <p:blipFill>
            <a:blip r:embed="rId4"/>
            <a:srcRect/>
            <a:stretch>
              <a:fillRect/>
            </a:stretch>
          </p:blipFill>
          <p:spPr bwMode="auto">
            <a:xfrm>
              <a:off x="0" y="0"/>
              <a:ext cx="1951" cy="1476"/>
            </a:xfrm>
            <a:prstGeom prst="rect">
              <a:avLst/>
            </a:prstGeom>
            <a:noFill/>
            <a:ln w="25400">
              <a:noFill/>
              <a:miter lim="800000"/>
              <a:headEnd/>
              <a:tailEnd/>
            </a:ln>
          </p:spPr>
        </p:pic>
        <p:sp>
          <p:nvSpPr>
            <p:cNvPr id="110601" name="Rectangle 8"/>
            <p:cNvSpPr>
              <a:spLocks/>
            </p:cNvSpPr>
            <p:nvPr/>
          </p:nvSpPr>
          <p:spPr bwMode="auto">
            <a:xfrm>
              <a:off x="102" y="144"/>
              <a:ext cx="1576" cy="1056"/>
            </a:xfrm>
            <a:prstGeom prst="rect">
              <a:avLst/>
            </a:prstGeom>
            <a:noFill/>
            <a:ln w="9525">
              <a:noFill/>
              <a:miter lim="800000"/>
              <a:headEnd/>
              <a:tailEnd/>
            </a:ln>
          </p:spPr>
          <p:txBody>
            <a:bodyPr lIns="0" tIns="0" rIns="0" bIns="0" anchor="ctr"/>
            <a:lstStyle/>
            <a:p>
              <a:pPr algn="ctr" defTabSz="822325">
                <a:lnSpc>
                  <a:spcPct val="80000"/>
                </a:lnSpc>
              </a:pPr>
              <a:r>
                <a:rPr lang="zh-CN" altLang="en-US" sz="2300" b="0">
                  <a:solidFill>
                    <a:srgbClr val="FF0000"/>
                  </a:solidFill>
                  <a:latin typeface="Comic Sans MS" pitchFamily="66" charset="0"/>
                  <a:ea typeface="宋体" charset="-122"/>
                  <a:sym typeface="Comic Sans MS" pitchFamily="66" charset="0"/>
                </a:rPr>
                <a:t>仅仅是诸多迭代回顾的活动的一种参考</a:t>
              </a:r>
              <a:r>
                <a:rPr lang="en-US" altLang="zh-CN" sz="2300" b="0">
                  <a:solidFill>
                    <a:srgbClr val="FF0000"/>
                  </a:solidFill>
                  <a:latin typeface="Comic Sans MS" pitchFamily="66" charset="0"/>
                  <a:ea typeface="宋体" charset="-122"/>
                  <a:sym typeface="Comic Sans MS" pitchFamily="66" charset="0"/>
                </a:rPr>
                <a:t>.</a:t>
              </a:r>
            </a:p>
          </p:txBody>
        </p:sp>
      </p:grpSp>
    </p:spTree>
  </p:cSld>
  <p:clrMapOvr>
    <a:masterClrMapping/>
  </p:clrMapOvr>
  <p:transition spd="med">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idx="4294967295"/>
          </p:nvPr>
        </p:nvSpPr>
        <p:spPr>
          <a:xfrm>
            <a:off x="1571625" y="928688"/>
            <a:ext cx="5543550" cy="576262"/>
          </a:xfrm>
        </p:spPr>
        <p:txBody>
          <a:bodyPr lIns="80009" tIns="40006" rIns="80009" bIns="40006"/>
          <a:lstStyle/>
          <a:p>
            <a:pPr defTabSz="801688" eaLnBrk="1" hangingPunct="1"/>
            <a:r>
              <a:rPr lang="zh-CN" altLang="en-US" sz="4000" b="0" smtClean="0">
                <a:solidFill>
                  <a:schemeClr val="tx1"/>
                </a:solidFill>
                <a:latin typeface="微软雅黑" pitchFamily="34" charset="-122"/>
                <a:ea typeface="微软雅黑" pitchFamily="34" charset="-122"/>
              </a:rPr>
              <a:t>目      录</a:t>
            </a:r>
            <a:endParaRPr lang="en-US" altLang="zh-CN" sz="4000" b="0" smtClean="0">
              <a:solidFill>
                <a:schemeClr val="tx1"/>
              </a:solidFill>
              <a:latin typeface="微软雅黑" pitchFamily="34" charset="-122"/>
              <a:ea typeface="微软雅黑" pitchFamily="34" charset="-122"/>
            </a:endParaRPr>
          </a:p>
        </p:txBody>
      </p:sp>
      <p:sp>
        <p:nvSpPr>
          <p:cNvPr id="112642" name="内容占位符 2"/>
          <p:cNvSpPr>
            <a:spLocks noGrp="1"/>
          </p:cNvSpPr>
          <p:nvPr>
            <p:ph idx="4294967295"/>
          </p:nvPr>
        </p:nvSpPr>
        <p:spPr>
          <a:xfrm>
            <a:off x="1006475" y="2101850"/>
            <a:ext cx="7156450" cy="3541713"/>
          </a:xfrm>
        </p:spPr>
        <p:txBody>
          <a:bodyPr lIns="80025" tIns="40014" rIns="80025" bIns="40014"/>
          <a:lstStyle/>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敏捷概述</a:t>
            </a:r>
          </a:p>
          <a:p>
            <a:pPr eaLnBrk="1" hangingPunct="1">
              <a:buClr>
                <a:schemeClr val="tx1"/>
              </a:buClr>
              <a:buSzPct val="60000"/>
              <a:buFont typeface="Wingdings" pitchFamily="2" charset="2"/>
              <a:buChar char="n"/>
            </a:pPr>
            <a:r>
              <a:rPr lang="en-US" altLang="zh-CN" sz="3200" smtClean="0">
                <a:latin typeface="微软雅黑" pitchFamily="34" charset="-122"/>
                <a:ea typeface="微软雅黑" pitchFamily="34" charset="-122"/>
              </a:rPr>
              <a:t>SCRUM</a:t>
            </a:r>
            <a:r>
              <a:rPr lang="zh-CN" altLang="en-US" sz="3200" smtClean="0">
                <a:latin typeface="微软雅黑" pitchFamily="34" charset="-122"/>
                <a:ea typeface="微软雅黑" pitchFamily="34" charset="-122"/>
              </a:rPr>
              <a:t>简介</a:t>
            </a: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角色</a:t>
            </a:r>
            <a:endParaRPr lang="en-US" altLang="zh-CN" sz="3200" smtClean="0">
              <a:latin typeface="微软雅黑" pitchFamily="34" charset="-122"/>
              <a:ea typeface="微软雅黑" pitchFamily="34" charset="-122"/>
            </a:endParaRPr>
          </a:p>
          <a:p>
            <a:pPr eaLnBrk="1" hangingPunct="1">
              <a:buClr>
                <a:schemeClr val="tx1"/>
              </a:buClr>
              <a:buSzPct val="60000"/>
              <a:buFont typeface="Wingdings" pitchFamily="2" charset="2"/>
              <a:buChar char="n"/>
            </a:pPr>
            <a:r>
              <a:rPr lang="zh-CN" altLang="en-US" sz="3200" smtClean="0">
                <a:latin typeface="微软雅黑" pitchFamily="34" charset="-122"/>
                <a:ea typeface="微软雅黑" pitchFamily="34" charset="-122"/>
              </a:rPr>
              <a:t>活动</a:t>
            </a:r>
          </a:p>
          <a:p>
            <a:pPr eaLnBrk="1" hangingPunct="1">
              <a:buClr>
                <a:schemeClr val="tx1"/>
              </a:buClr>
              <a:buSzPct val="60000"/>
              <a:buFont typeface="Wingdings" pitchFamily="2" charset="2"/>
              <a:buChar char="n"/>
            </a:pPr>
            <a:r>
              <a:rPr lang="zh-CN" altLang="en-US" sz="3200" smtClean="0">
                <a:solidFill>
                  <a:srgbClr val="990000"/>
                </a:solidFill>
                <a:latin typeface="微软雅黑" pitchFamily="34" charset="-122"/>
                <a:ea typeface="微软雅黑" pitchFamily="34" charset="-122"/>
              </a:rPr>
              <a:t>文档</a:t>
            </a:r>
            <a:endParaRPr lang="en-US" altLang="zh-CN" sz="3200" smtClean="0">
              <a:solidFill>
                <a:srgbClr val="990000"/>
              </a:solidFill>
              <a:latin typeface="微软雅黑" pitchFamily="34" charset="-122"/>
              <a:ea typeface="微软雅黑" pitchFamily="34" charset="-122"/>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3"/>
          <p:cNvSpPr>
            <a:spLocks noGrp="1"/>
          </p:cNvSpPr>
          <p:nvPr>
            <p:ph type="sldNum" sz="quarter" idx="12"/>
          </p:nvPr>
        </p:nvSpPr>
        <p:spPr>
          <a:noFill/>
        </p:spPr>
        <p:txBody>
          <a:bodyPr/>
          <a:lstStyle/>
          <a:p>
            <a:fld id="{A80090B5-5D84-491D-84A0-644978E882D0}" type="slidenum">
              <a:rPr lang="en-US" altLang="zh-CN" smtClean="0">
                <a:ea typeface="宋体" charset="-122"/>
              </a:rPr>
              <a:pPr/>
              <a:t>43</a:t>
            </a:fld>
            <a:endParaRPr lang="en-US" altLang="zh-CN" smtClean="0">
              <a:ea typeface="宋体" charset="-122"/>
            </a:endParaRPr>
          </a:p>
        </p:txBody>
      </p:sp>
      <p:sp>
        <p:nvSpPr>
          <p:cNvPr id="114690" name="Rectangle 1"/>
          <p:cNvSpPr>
            <a:spLocks noGrp="1" noChangeArrowheads="1"/>
          </p:cNvSpPr>
          <p:nvPr>
            <p:ph type="title" idx="4294967295"/>
          </p:nvPr>
        </p:nvSpPr>
        <p:spPr>
          <a:xfrm>
            <a:off x="2051050" y="1052513"/>
            <a:ext cx="8229600" cy="720725"/>
          </a:xfrm>
        </p:spPr>
        <p:txBody>
          <a:bodyPr lIns="34290" tIns="34290" rIns="34290" bIns="34290"/>
          <a:lstStyle/>
          <a:p>
            <a:pPr eaLnBrk="1" hangingPunct="1"/>
            <a:r>
              <a:rPr lang="en-US" altLang="zh-CN" smtClean="0"/>
              <a:t>Scrum </a:t>
            </a:r>
            <a:r>
              <a:rPr lang="zh-CN" altLang="en-US" smtClean="0"/>
              <a:t>结构框架</a:t>
            </a:r>
          </a:p>
        </p:txBody>
      </p:sp>
      <p:grpSp>
        <p:nvGrpSpPr>
          <p:cNvPr id="5" name="Group 2"/>
          <p:cNvGrpSpPr>
            <a:grpSpLocks/>
          </p:cNvGrpSpPr>
          <p:nvPr/>
        </p:nvGrpSpPr>
        <p:grpSpPr bwMode="auto">
          <a:xfrm>
            <a:off x="651830" y="971539"/>
            <a:ext cx="3726334" cy="1839933"/>
            <a:chOff x="0" y="0"/>
            <a:chExt cx="2608" cy="1288"/>
          </a:xfrm>
          <a:solidFill>
            <a:schemeClr val="bg1">
              <a:lumMod val="85000"/>
            </a:schemeClr>
          </a:solidFill>
        </p:grpSpPr>
        <p:sp>
          <p:nvSpPr>
            <p:cNvPr id="2" name="AutoShape 3"/>
            <p:cNvSpPr>
              <a:spLocks/>
            </p:cNvSpPr>
            <p:nvPr/>
          </p:nvSpPr>
          <p:spPr bwMode="auto">
            <a:xfrm>
              <a:off x="8" y="0"/>
              <a:ext cx="2600" cy="1288"/>
            </a:xfrm>
            <a:prstGeom prst="roundRect">
              <a:avLst>
                <a:gd name="adj" fmla="val 14903"/>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7" name="Rectangle 4"/>
            <p:cNvSpPr>
              <a:spLocks/>
            </p:cNvSpPr>
            <p:nvPr/>
          </p:nvSpPr>
          <p:spPr bwMode="auto">
            <a:xfrm>
              <a:off x="96" y="392"/>
              <a:ext cx="1768" cy="832"/>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产品所有人</a:t>
              </a:r>
              <a:endParaRPr lang="en-US" altLang="zh-CN"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en-US" altLang="zh-CN" b="0" dirty="0" err="1">
                  <a:solidFill>
                    <a:srgbClr val="FFFFFF"/>
                  </a:solidFill>
                  <a:latin typeface="Gill Sans" pitchFamily="80" charset="0"/>
                  <a:ea typeface="宋体" charset="-122"/>
                  <a:sym typeface="Gill Sans" pitchFamily="80" charset="0"/>
                </a:rPr>
                <a:t>ScrumMaster</a:t>
              </a:r>
              <a:endParaRPr lang="en-US" altLang="zh-CN"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团队</a:t>
              </a:r>
              <a:endParaRPr lang="en-US" altLang="zh-CN" b="0" dirty="0">
                <a:solidFill>
                  <a:srgbClr val="FFFFFF"/>
                </a:solidFill>
                <a:latin typeface="Gill Sans" pitchFamily="80" charset="0"/>
                <a:ea typeface="宋体" charset="-122"/>
                <a:sym typeface="Gill Sans" pitchFamily="80" charset="0"/>
              </a:endParaRPr>
            </a:p>
          </p:txBody>
        </p:sp>
        <p:sp>
          <p:nvSpPr>
            <p:cNvPr id="21528" name="Rectangle 5"/>
            <p:cNvSpPr>
              <a:spLocks/>
            </p:cNvSpPr>
            <p:nvPr/>
          </p:nvSpPr>
          <p:spPr bwMode="auto">
            <a:xfrm>
              <a:off x="304" y="0"/>
              <a:ext cx="1200" cy="376"/>
            </a:xfrm>
            <a:prstGeom prst="rect">
              <a:avLst/>
            </a:prstGeom>
            <a:grp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9"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0" name="AutoShape 7"/>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1" name="Rectangle 8"/>
            <p:cNvSpPr>
              <a:spLocks/>
            </p:cNvSpPr>
            <p:nvPr/>
          </p:nvSpPr>
          <p:spPr bwMode="auto">
            <a:xfrm>
              <a:off x="0" y="216"/>
              <a:ext cx="392" cy="160"/>
            </a:xfrm>
            <a:prstGeom prst="rect">
              <a:avLst/>
            </a:pr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2" name="Rectangle 9"/>
            <p:cNvSpPr>
              <a:spLocks/>
            </p:cNvSpPr>
            <p:nvPr/>
          </p:nvSpPr>
          <p:spPr bwMode="auto">
            <a:xfrm>
              <a:off x="1352" y="0"/>
              <a:ext cx="392" cy="160"/>
            </a:xfrm>
            <a:prstGeom prst="rect">
              <a:avLst/>
            </a:pr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33" name="Rectangle 10"/>
            <p:cNvSpPr>
              <a:spLocks/>
            </p:cNvSpPr>
            <p:nvPr/>
          </p:nvSpPr>
          <p:spPr bwMode="auto">
            <a:xfrm>
              <a:off x="104" y="8"/>
              <a:ext cx="1336" cy="352"/>
            </a:xfrm>
            <a:prstGeom prst="rect">
              <a:avLst/>
            </a:prstGeom>
            <a:solidFill>
              <a:schemeClr val="bg1">
                <a:lumMod val="7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角色</a:t>
              </a:r>
              <a:endParaRPr lang="en-US" altLang="zh-CN" sz="3200" b="0" dirty="0">
                <a:solidFill>
                  <a:srgbClr val="FFFFFF"/>
                </a:solidFill>
                <a:latin typeface="Gill Sans" pitchFamily="80" charset="0"/>
                <a:ea typeface="宋体" charset="-122"/>
                <a:sym typeface="Gill Sans" pitchFamily="80" charset="0"/>
              </a:endParaRPr>
            </a:p>
          </p:txBody>
        </p:sp>
      </p:grpSp>
      <p:grpSp>
        <p:nvGrpSpPr>
          <p:cNvPr id="6" name="Group 11"/>
          <p:cNvGrpSpPr>
            <a:grpSpLocks/>
          </p:cNvGrpSpPr>
          <p:nvPr/>
        </p:nvGrpSpPr>
        <p:grpSpPr bwMode="auto">
          <a:xfrm>
            <a:off x="2846706" y="2423800"/>
            <a:ext cx="4263545" cy="2274720"/>
            <a:chOff x="0" y="0"/>
            <a:chExt cx="2608" cy="1592"/>
          </a:xfrm>
          <a:solidFill>
            <a:schemeClr val="bg1">
              <a:lumMod val="85000"/>
            </a:schemeClr>
          </a:solidFill>
        </p:grpSpPr>
        <p:sp>
          <p:nvSpPr>
            <p:cNvPr id="3" name="AutoShape 12"/>
            <p:cNvSpPr>
              <a:spLocks/>
            </p:cNvSpPr>
            <p:nvPr/>
          </p:nvSpPr>
          <p:spPr bwMode="auto">
            <a:xfrm>
              <a:off x="8" y="0"/>
              <a:ext cx="2600" cy="1592"/>
            </a:xfrm>
            <a:prstGeom prst="roundRect">
              <a:avLst>
                <a:gd name="adj" fmla="val 12060"/>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19" name="Rectangle 13"/>
            <p:cNvSpPr>
              <a:spLocks/>
            </p:cNvSpPr>
            <p:nvPr/>
          </p:nvSpPr>
          <p:spPr bwMode="auto">
            <a:xfrm>
              <a:off x="96" y="392"/>
              <a:ext cx="2320" cy="1088"/>
            </a:xfrm>
            <a:prstGeom prst="rect">
              <a:avLst/>
            </a:prstGeom>
            <a:grpFill/>
            <a:ln w="9525">
              <a:noFill/>
              <a:miter lim="800000"/>
              <a:headEnd/>
              <a:tailEnd/>
            </a:ln>
          </p:spPr>
          <p:txBody>
            <a:bodyPr lIns="50800" tIns="50800" rIns="50800" bIns="50800"/>
            <a:lstStyle/>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迭代计划</a:t>
              </a:r>
              <a:endParaRPr lang="en-US" altLang="zh-CN"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迭代验收</a:t>
              </a:r>
              <a:endParaRPr lang="en-US" altLang="zh-CN"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迭代回顾</a:t>
              </a:r>
              <a:endParaRPr lang="en-US" altLang="zh-CN" b="0" dirty="0">
                <a:solidFill>
                  <a:srgbClr val="FFFFFF"/>
                </a:solidFill>
                <a:latin typeface="Gill Sans" pitchFamily="80" charset="0"/>
                <a:ea typeface="宋体" charset="-122"/>
                <a:sym typeface="Gill Sans" pitchFamily="80" charset="0"/>
              </a:endParaRPr>
            </a:p>
            <a:p>
              <a:pPr>
                <a:buClr>
                  <a:srgbClr val="FFFFFF"/>
                </a:buClr>
                <a:buSzPct val="125000"/>
                <a:buFont typeface="Gill Sans" pitchFamily="80" charset="0"/>
                <a:buChar char="•"/>
                <a:tabLst>
                  <a:tab pos="1066800" algn="l"/>
                </a:tabLst>
                <a:defRPr/>
              </a:pPr>
              <a:r>
                <a:rPr lang="zh-CN" altLang="en-US" b="0" dirty="0">
                  <a:solidFill>
                    <a:srgbClr val="FFFFFF"/>
                  </a:solidFill>
                  <a:latin typeface="Gill Sans" pitchFamily="80" charset="0"/>
                  <a:ea typeface="宋体" charset="-122"/>
                  <a:sym typeface="Gill Sans" pitchFamily="80" charset="0"/>
                </a:rPr>
                <a:t>每天召开的</a:t>
              </a:r>
              <a:r>
                <a:rPr lang="en-US" altLang="zh-CN" b="0" dirty="0">
                  <a:solidFill>
                    <a:srgbClr val="FFFFFF"/>
                  </a:solidFill>
                  <a:latin typeface="Gill Sans" pitchFamily="80" charset="0"/>
                  <a:ea typeface="宋体" charset="-122"/>
                  <a:sym typeface="Gill Sans" pitchFamily="80" charset="0"/>
                </a:rPr>
                <a:t> scrum </a:t>
              </a:r>
              <a:r>
                <a:rPr lang="zh-CN" altLang="en-US" b="0" dirty="0">
                  <a:solidFill>
                    <a:srgbClr val="FFFFFF"/>
                  </a:solidFill>
                  <a:latin typeface="Gill Sans" pitchFamily="80" charset="0"/>
                  <a:ea typeface="宋体" charset="-122"/>
                  <a:sym typeface="Gill Sans" pitchFamily="80" charset="0"/>
                </a:rPr>
                <a:t>会议</a:t>
              </a:r>
              <a:endParaRPr lang="en-US" altLang="zh-CN" b="0" dirty="0">
                <a:solidFill>
                  <a:srgbClr val="FFFFFF"/>
                </a:solidFill>
                <a:latin typeface="Gill Sans" pitchFamily="80" charset="0"/>
                <a:ea typeface="宋体" charset="-122"/>
                <a:sym typeface="Gill Sans" pitchFamily="80" charset="0"/>
              </a:endParaRPr>
            </a:p>
          </p:txBody>
        </p:sp>
        <p:sp>
          <p:nvSpPr>
            <p:cNvPr id="21520" name="Rectangle 14"/>
            <p:cNvSpPr>
              <a:spLocks/>
            </p:cNvSpPr>
            <p:nvPr/>
          </p:nvSpPr>
          <p:spPr bwMode="auto">
            <a:xfrm>
              <a:off x="304" y="0"/>
              <a:ext cx="1200" cy="376"/>
            </a:xfrm>
            <a:prstGeom prst="rect">
              <a:avLst/>
            </a:prstGeom>
            <a:grp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1"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2" name="AutoShape 1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3" name="Rectangle 17"/>
            <p:cNvSpPr>
              <a:spLocks/>
            </p:cNvSpPr>
            <p:nvPr/>
          </p:nvSpPr>
          <p:spPr bwMode="auto">
            <a:xfrm>
              <a:off x="0" y="216"/>
              <a:ext cx="392" cy="160"/>
            </a:xfrm>
            <a:prstGeom prst="rect">
              <a:avLst/>
            </a:pr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21524" name="Rectangle 18"/>
            <p:cNvSpPr>
              <a:spLocks/>
            </p:cNvSpPr>
            <p:nvPr/>
          </p:nvSpPr>
          <p:spPr bwMode="auto">
            <a:xfrm>
              <a:off x="1352" y="0"/>
              <a:ext cx="392" cy="160"/>
            </a:xfrm>
            <a:prstGeom prst="rect">
              <a:avLst/>
            </a:prstGeom>
            <a:solidFill>
              <a:schemeClr val="bg1">
                <a:lumMod val="75000"/>
              </a:schemeClr>
            </a:solidFill>
            <a:ln w="25400">
              <a:noFill/>
              <a:miter lim="800000"/>
              <a:headEnd/>
              <a:tailEnd/>
            </a:ln>
          </p:spPr>
          <p:txBody>
            <a:bodyPr/>
            <a:lstStyle/>
            <a:p>
              <a:pPr algn="ctr">
                <a:defRPr/>
              </a:pPr>
              <a:endParaRPr lang="zh-CN" altLang="en-US" sz="3200" b="0">
                <a:solidFill>
                  <a:srgbClr val="000000"/>
                </a:solidFill>
                <a:latin typeface="Gill Sans" pitchFamily="80" charset="0"/>
                <a:ea typeface="ヒラギノ角ゴ Pro W3" pitchFamily="80" charset="-128"/>
                <a:sym typeface="Gill Sans" pitchFamily="80" charset="0"/>
              </a:endParaRPr>
            </a:p>
          </p:txBody>
        </p:sp>
        <p:sp>
          <p:nvSpPr>
            <p:cNvPr id="4" name="Rectangle 19"/>
            <p:cNvSpPr>
              <a:spLocks/>
            </p:cNvSpPr>
            <p:nvPr/>
          </p:nvSpPr>
          <p:spPr bwMode="auto">
            <a:xfrm>
              <a:off x="104" y="8"/>
              <a:ext cx="1336" cy="352"/>
            </a:xfrm>
            <a:prstGeom prst="rect">
              <a:avLst/>
            </a:prstGeom>
            <a:solidFill>
              <a:schemeClr val="bg1">
                <a:lumMod val="75000"/>
              </a:schemeClr>
            </a:solidFill>
            <a:ln w="9525">
              <a:noFill/>
              <a:miter lim="800000"/>
              <a:headEnd/>
              <a:tailEnd/>
            </a:ln>
          </p:spPr>
          <p:txBody>
            <a:bodyPr lIns="50800" tIns="50800" rIns="50800" bIns="50800"/>
            <a:lstStyle/>
            <a:p>
              <a:pPr>
                <a:tabLst>
                  <a:tab pos="1066800" algn="l"/>
                </a:tabLst>
                <a:defRPr/>
              </a:pPr>
              <a:r>
                <a:rPr lang="zh-CN" altLang="en-US" sz="3200" b="0" dirty="0">
                  <a:solidFill>
                    <a:srgbClr val="FFFFFF"/>
                  </a:solidFill>
                  <a:latin typeface="Gill Sans" pitchFamily="80" charset="0"/>
                  <a:ea typeface="宋体" charset="-122"/>
                  <a:sym typeface="Gill Sans" pitchFamily="80" charset="0"/>
                </a:rPr>
                <a:t>活动</a:t>
              </a:r>
              <a:endParaRPr lang="en-US" altLang="zh-CN" sz="3200" b="0" dirty="0">
                <a:solidFill>
                  <a:srgbClr val="FFFFFF"/>
                </a:solidFill>
                <a:latin typeface="Gill Sans" pitchFamily="80" charset="0"/>
                <a:ea typeface="宋体" charset="-122"/>
                <a:sym typeface="Gill Sans" pitchFamily="80" charset="0"/>
              </a:endParaRPr>
            </a:p>
          </p:txBody>
        </p:sp>
      </p:grpSp>
      <p:grpSp>
        <p:nvGrpSpPr>
          <p:cNvPr id="114693" name="Group 20"/>
          <p:cNvGrpSpPr>
            <a:grpSpLocks/>
          </p:cNvGrpSpPr>
          <p:nvPr/>
        </p:nvGrpSpPr>
        <p:grpSpPr bwMode="auto">
          <a:xfrm>
            <a:off x="4594225" y="4594225"/>
            <a:ext cx="3727450" cy="1841500"/>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14695" name="Rectangle 22"/>
            <p:cNvSpPr>
              <a:spLocks/>
            </p:cNvSpPr>
            <p:nvPr/>
          </p:nvSpPr>
          <p:spPr bwMode="auto">
            <a:xfrm>
              <a:off x="96" y="392"/>
              <a:ext cx="2376" cy="832"/>
            </a:xfrm>
            <a:prstGeom prst="rect">
              <a:avLst/>
            </a:prstGeom>
            <a:noFill/>
            <a:ln w="9525">
              <a:noFill/>
              <a:miter lim="800000"/>
              <a:headEnd/>
              <a:tailEnd/>
            </a:ln>
          </p:spPr>
          <p:txBody>
            <a:bodyPr lIns="45720" rIns="45720"/>
            <a:lstStyle/>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产品</a:t>
              </a:r>
              <a:r>
                <a:rPr lang="en-US" altLang="zh-CN" sz="2500" b="0">
                  <a:solidFill>
                    <a:srgbClr val="FFFFFF"/>
                  </a:solidFill>
                  <a:latin typeface="Gill Sans"/>
                  <a:ea typeface="宋体" charset="-122"/>
                  <a:sym typeface="Gill Sans"/>
                </a:rPr>
                <a:t>backlog</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迭代 </a:t>
              </a:r>
              <a:r>
                <a:rPr lang="en-US" altLang="zh-CN" sz="2500" b="0">
                  <a:solidFill>
                    <a:srgbClr val="FFFFFF"/>
                  </a:solidFill>
                  <a:latin typeface="Gill Sans"/>
                  <a:ea typeface="宋体" charset="-122"/>
                  <a:sym typeface="Gill Sans"/>
                </a:rPr>
                <a:t>backlog</a:t>
              </a:r>
            </a:p>
            <a:p>
              <a:pPr defTabSz="822325">
                <a:buClr>
                  <a:srgbClr val="FFFFFF"/>
                </a:buClr>
                <a:buSzPct val="125000"/>
                <a:buFont typeface="Gill Sans"/>
                <a:buChar char="•"/>
                <a:tabLst>
                  <a:tab pos="960438" algn="l"/>
                </a:tabLst>
              </a:pPr>
              <a:r>
                <a:rPr lang="zh-CN" altLang="en-US" sz="2500" b="0">
                  <a:solidFill>
                    <a:srgbClr val="FFFFFF"/>
                  </a:solidFill>
                  <a:latin typeface="Gill Sans"/>
                  <a:ea typeface="宋体" charset="-122"/>
                  <a:sym typeface="Gill Sans"/>
                </a:rPr>
                <a:t>进度曲线图</a:t>
              </a:r>
            </a:p>
          </p:txBody>
        </p:sp>
        <p:sp>
          <p:nvSpPr>
            <p:cNvPr id="114696" name="Rectangle 23"/>
            <p:cNvSpPr>
              <a:spLocks/>
            </p:cNvSpPr>
            <p:nvPr/>
          </p:nvSpPr>
          <p:spPr bwMode="auto">
            <a:xfrm>
              <a:off x="304" y="0"/>
              <a:ext cx="1200" cy="376"/>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14697"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114698" name="AutoShape 25"/>
            <p:cNvSpPr>
              <a:spLocks/>
            </p:cNvSpPr>
            <p:nvPr/>
          </p:nvSpPr>
          <p:spPr bwMode="auto">
            <a:xfrm>
              <a:off x="0" y="0"/>
              <a:ext cx="312" cy="288"/>
            </a:xfrm>
            <a:custGeom>
              <a:avLst/>
              <a:gdLst>
                <a:gd name="T0" fmla="*/ 0 w 21600"/>
                <a:gd name="T1" fmla="*/ 0 h 21600"/>
                <a:gd name="T2" fmla="*/ 21600 w 21600"/>
                <a:gd name="T3" fmla="*/ 21600 h 21600"/>
              </a:gdLst>
              <a:ahLst/>
              <a:cxnLst>
                <a:cxn ang="0">
                  <a:pos x="13734" y="65"/>
                </a:cxn>
                <a:cxn ang="0">
                  <a:pos x="14" y="14130"/>
                </a:cxn>
                <a:cxn ang="0">
                  <a:pos x="0" y="21600"/>
                </a:cxn>
                <a:cxn ang="0">
                  <a:pos x="21600" y="21600"/>
                </a:cxn>
                <a:cxn ang="0">
                  <a:pos x="21600" y="0"/>
                </a:cxn>
                <a:cxn ang="0">
                  <a:pos x="13734" y="65"/>
                </a:cxn>
                <a:cxn ang="0">
                  <a:pos x="13734" y="65"/>
                </a:cxn>
                <a:cxn ang="0">
                  <a:pos x="13734" y="65"/>
                </a:cxn>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lIns="82296" tIns="41148" rIns="82296" bIns="41148"/>
            <a:lstStyle/>
            <a:p>
              <a:endParaRPr lang="zh-CN" altLang="en-US"/>
            </a:p>
          </p:txBody>
        </p:sp>
        <p:sp>
          <p:nvSpPr>
            <p:cNvPr id="114699" name="Rectangle 26"/>
            <p:cNvSpPr>
              <a:spLocks/>
            </p:cNvSpPr>
            <p:nvPr/>
          </p:nvSpPr>
          <p:spPr bwMode="auto">
            <a:xfrm>
              <a:off x="0" y="216"/>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14700" name="Rectangle 27"/>
            <p:cNvSpPr>
              <a:spLocks/>
            </p:cNvSpPr>
            <p:nvPr/>
          </p:nvSpPr>
          <p:spPr bwMode="auto">
            <a:xfrm>
              <a:off x="1352" y="0"/>
              <a:ext cx="392" cy="160"/>
            </a:xfrm>
            <a:prstGeom prst="rect">
              <a:avLst/>
            </a:prstGeom>
            <a:solidFill>
              <a:srgbClr val="003C83"/>
            </a:solidFill>
            <a:ln w="25400">
              <a:no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14701" name="Rectangle 28"/>
            <p:cNvSpPr>
              <a:spLocks/>
            </p:cNvSpPr>
            <p:nvPr/>
          </p:nvSpPr>
          <p:spPr bwMode="auto">
            <a:xfrm>
              <a:off x="104" y="8"/>
              <a:ext cx="1336" cy="352"/>
            </a:xfrm>
            <a:prstGeom prst="rect">
              <a:avLst/>
            </a:prstGeom>
            <a:noFill/>
            <a:ln w="9525">
              <a:noFill/>
              <a:miter lim="800000"/>
              <a:headEnd/>
              <a:tailEnd/>
            </a:ln>
          </p:spPr>
          <p:txBody>
            <a:bodyPr lIns="45720" rIns="45720"/>
            <a:lstStyle/>
            <a:p>
              <a:pPr defTabSz="822325">
                <a:tabLst>
                  <a:tab pos="960438" algn="l"/>
                </a:tabLst>
              </a:pPr>
              <a:r>
                <a:rPr lang="zh-CN" altLang="en-US" sz="2900" b="0">
                  <a:solidFill>
                    <a:srgbClr val="FFFFFF"/>
                  </a:solidFill>
                  <a:latin typeface="Gill Sans"/>
                  <a:ea typeface="宋体" charset="-122"/>
                  <a:sym typeface="Gill Sans"/>
                </a:rPr>
                <a:t>工作产出</a:t>
              </a:r>
            </a:p>
          </p:txBody>
        </p:sp>
      </p:grpSp>
    </p:spTree>
  </p:cSld>
  <p:clrMapOvr>
    <a:masterClrMapping/>
  </p:clrMapOvr>
  <p:transition spd="med">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灯片编号占位符 3"/>
          <p:cNvSpPr>
            <a:spLocks noGrp="1"/>
          </p:cNvSpPr>
          <p:nvPr>
            <p:ph type="sldNum" sz="quarter" idx="12"/>
          </p:nvPr>
        </p:nvSpPr>
        <p:spPr>
          <a:noFill/>
        </p:spPr>
        <p:txBody>
          <a:bodyPr/>
          <a:lstStyle/>
          <a:p>
            <a:fld id="{B46AF3D2-7D49-477C-8213-923894DAEDD1}" type="slidenum">
              <a:rPr lang="en-US" altLang="zh-CN" smtClean="0">
                <a:ea typeface="宋体" charset="-122"/>
              </a:rPr>
              <a:pPr/>
              <a:t>44</a:t>
            </a:fld>
            <a:endParaRPr lang="en-US" altLang="zh-CN" smtClean="0">
              <a:ea typeface="宋体" charset="-122"/>
            </a:endParaRPr>
          </a:p>
        </p:txBody>
      </p:sp>
      <p:sp>
        <p:nvSpPr>
          <p:cNvPr id="116738" name="Rectangle 1"/>
          <p:cNvSpPr>
            <a:spLocks noGrp="1" noChangeArrowheads="1"/>
          </p:cNvSpPr>
          <p:nvPr>
            <p:ph type="title" idx="4294967295"/>
          </p:nvPr>
        </p:nvSpPr>
        <p:spPr>
          <a:xfrm>
            <a:off x="539750" y="765175"/>
            <a:ext cx="8229600" cy="720725"/>
          </a:xfrm>
        </p:spPr>
        <p:txBody>
          <a:bodyPr lIns="34290" tIns="34290" rIns="34290" bIns="34290"/>
          <a:lstStyle/>
          <a:p>
            <a:pPr eaLnBrk="1" hangingPunct="1"/>
            <a:r>
              <a:rPr lang="zh-CN" altLang="en-US" smtClean="0"/>
              <a:t>产品 </a:t>
            </a:r>
            <a:r>
              <a:rPr lang="en-US" altLang="zh-CN" smtClean="0"/>
              <a:t>backlog</a:t>
            </a:r>
          </a:p>
        </p:txBody>
      </p:sp>
      <p:sp>
        <p:nvSpPr>
          <p:cNvPr id="116739" name="Rectangle 2"/>
          <p:cNvSpPr>
            <a:spLocks noGrp="1" noChangeArrowheads="1"/>
          </p:cNvSpPr>
          <p:nvPr>
            <p:ph type="body" idx="4294967295"/>
          </p:nvPr>
        </p:nvSpPr>
        <p:spPr>
          <a:xfrm>
            <a:off x="4035425" y="1565275"/>
            <a:ext cx="4937125" cy="4767263"/>
          </a:xfrm>
        </p:spPr>
        <p:txBody>
          <a:bodyPr lIns="34290" tIns="34290" rIns="34290" bIns="34290"/>
          <a:lstStyle/>
          <a:p>
            <a:pPr marL="549275" indent="-295275" eaLnBrk="1" hangingPunct="1">
              <a:lnSpc>
                <a:spcPct val="80000"/>
              </a:lnSpc>
              <a:tabLst>
                <a:tab pos="1187450" algn="l"/>
              </a:tabLst>
            </a:pPr>
            <a:r>
              <a:rPr lang="zh-CN" altLang="en-US" sz="2100" smtClean="0"/>
              <a:t>需求</a:t>
            </a:r>
          </a:p>
          <a:p>
            <a:pPr marL="549275" indent="-295275" eaLnBrk="1" hangingPunct="1">
              <a:lnSpc>
                <a:spcPct val="80000"/>
              </a:lnSpc>
              <a:spcBef>
                <a:spcPts val="1400"/>
              </a:spcBef>
              <a:tabLst>
                <a:tab pos="1187450" algn="l"/>
              </a:tabLst>
            </a:pPr>
            <a:r>
              <a:rPr lang="zh-CN" altLang="en-US" sz="2100" smtClean="0"/>
              <a:t>项目中待完成的工作列表</a:t>
            </a:r>
          </a:p>
          <a:p>
            <a:pPr marL="549275" indent="-295275" eaLnBrk="1" hangingPunct="1">
              <a:lnSpc>
                <a:spcPct val="80000"/>
              </a:lnSpc>
              <a:spcBef>
                <a:spcPts val="1400"/>
              </a:spcBef>
              <a:tabLst>
                <a:tab pos="1187450" algn="l"/>
              </a:tabLst>
            </a:pPr>
            <a:r>
              <a:rPr lang="zh-CN" altLang="en-US" sz="2100" smtClean="0"/>
              <a:t>理想的是每一个待完成的工作都将对客户和用户产生价值</a:t>
            </a:r>
          </a:p>
          <a:p>
            <a:pPr marL="549275" indent="-295275" eaLnBrk="1" hangingPunct="1">
              <a:lnSpc>
                <a:spcPct val="80000"/>
              </a:lnSpc>
              <a:spcBef>
                <a:spcPts val="1400"/>
              </a:spcBef>
              <a:tabLst>
                <a:tab pos="1187450" algn="l"/>
              </a:tabLst>
            </a:pPr>
            <a:r>
              <a:rPr lang="zh-CN" altLang="en-US" sz="2100" smtClean="0"/>
              <a:t>产品所有者将对这个列表进行优先级排序</a:t>
            </a:r>
          </a:p>
          <a:p>
            <a:pPr marL="549275" indent="-295275" eaLnBrk="1" hangingPunct="1">
              <a:lnSpc>
                <a:spcPct val="80000"/>
              </a:lnSpc>
              <a:spcBef>
                <a:spcPts val="1400"/>
              </a:spcBef>
              <a:tabLst>
                <a:tab pos="1187450" algn="l"/>
              </a:tabLst>
            </a:pPr>
            <a:r>
              <a:rPr lang="zh-CN" altLang="en-US" sz="2100" smtClean="0"/>
              <a:t>每个迭代开始前优先级的排序工作还需要再度修正</a:t>
            </a:r>
          </a:p>
        </p:txBody>
      </p:sp>
      <p:pic>
        <p:nvPicPr>
          <p:cNvPr id="116740" name="Picture 3"/>
          <p:cNvPicPr>
            <a:picLocks noChangeAspect="1" noChangeArrowheads="1"/>
          </p:cNvPicPr>
          <p:nvPr/>
        </p:nvPicPr>
        <p:blipFill>
          <a:blip r:embed="rId3"/>
          <a:srcRect/>
          <a:stretch>
            <a:fillRect/>
          </a:stretch>
        </p:blipFill>
        <p:spPr bwMode="auto">
          <a:xfrm>
            <a:off x="217488" y="2989263"/>
            <a:ext cx="4046537" cy="1674812"/>
          </a:xfrm>
          <a:prstGeom prst="rect">
            <a:avLst/>
          </a:prstGeom>
          <a:noFill/>
          <a:ln w="9525">
            <a:noFill/>
            <a:miter lim="800000"/>
            <a:headEnd/>
            <a:tailEnd/>
          </a:ln>
        </p:spPr>
      </p:pic>
      <p:sp>
        <p:nvSpPr>
          <p:cNvPr id="2" name="Rectangle 4"/>
          <p:cNvSpPr>
            <a:spLocks/>
          </p:cNvSpPr>
          <p:nvPr/>
        </p:nvSpPr>
        <p:spPr bwMode="auto">
          <a:xfrm>
            <a:off x="1428750" y="5349875"/>
            <a:ext cx="2525713" cy="914400"/>
          </a:xfrm>
          <a:prstGeom prst="rect">
            <a:avLst/>
          </a:prstGeom>
          <a:blipFill dpi="0" rotWithShape="0">
            <a:blip r:embed="rId4"/>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800" b="0">
                <a:solidFill>
                  <a:srgbClr val="FFFFFF"/>
                </a:solidFill>
                <a:latin typeface="Gill Sans" pitchFamily="80" charset="0"/>
                <a:ea typeface="宋体" pitchFamily="2" charset="-122"/>
                <a:sym typeface="Gill Sans" pitchFamily="80" charset="0"/>
              </a:rPr>
              <a:t>一组产品 </a:t>
            </a:r>
            <a:r>
              <a:rPr lang="en-US" altLang="zh-CN" sz="2800" b="0">
                <a:solidFill>
                  <a:srgbClr val="FFFFFF"/>
                </a:solidFill>
                <a:latin typeface="Gill Sans" pitchFamily="80" charset="0"/>
                <a:ea typeface="宋体" pitchFamily="2" charset="-122"/>
                <a:sym typeface="Gill Sans" pitchFamily="80" charset="0"/>
              </a:rPr>
              <a:t>backlog</a:t>
            </a:r>
          </a:p>
        </p:txBody>
      </p:sp>
      <p:sp>
        <p:nvSpPr>
          <p:cNvPr id="116742" name="Line 5"/>
          <p:cNvSpPr>
            <a:spLocks noChangeShapeType="1"/>
          </p:cNvSpPr>
          <p:nvPr/>
        </p:nvSpPr>
        <p:spPr bwMode="auto">
          <a:xfrm>
            <a:off x="982663" y="4137025"/>
            <a:ext cx="387350" cy="1371600"/>
          </a:xfrm>
          <a:prstGeom prst="line">
            <a:avLst/>
          </a:prstGeom>
          <a:noFill/>
          <a:ln w="38100">
            <a:solidFill>
              <a:srgbClr val="033F7F"/>
            </a:solidFill>
            <a:round/>
            <a:headEnd type="stealth" w="med" len="med"/>
            <a:tailEnd/>
          </a:ln>
        </p:spPr>
        <p:txBody>
          <a:bodyPr/>
          <a:lstStyle/>
          <a:p>
            <a:endParaRPr lang="zh-CN" altLang="en-US"/>
          </a:p>
        </p:txBody>
      </p:sp>
    </p:spTree>
  </p:cSld>
  <p:clrMapOvr>
    <a:masterClrMapping/>
  </p:clrMapOvr>
  <p:transition spd="med">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灯片编号占位符 3"/>
          <p:cNvSpPr>
            <a:spLocks noGrp="1"/>
          </p:cNvSpPr>
          <p:nvPr>
            <p:ph type="sldNum" sz="quarter" idx="12"/>
          </p:nvPr>
        </p:nvSpPr>
        <p:spPr>
          <a:noFill/>
        </p:spPr>
        <p:txBody>
          <a:bodyPr/>
          <a:lstStyle/>
          <a:p>
            <a:fld id="{7FB90E5B-9030-4C94-B816-12F0A06795D1}" type="slidenum">
              <a:rPr lang="en-US" altLang="zh-CN" smtClean="0">
                <a:ea typeface="宋体" charset="-122"/>
              </a:rPr>
              <a:pPr/>
              <a:t>45</a:t>
            </a:fld>
            <a:endParaRPr lang="en-US" altLang="zh-CN" smtClean="0">
              <a:ea typeface="宋体" charset="-122"/>
            </a:endParaRPr>
          </a:p>
        </p:txBody>
      </p:sp>
      <p:sp>
        <p:nvSpPr>
          <p:cNvPr id="118786" name="Rectangle 1"/>
          <p:cNvSpPr>
            <a:spLocks noGrp="1" noChangeArrowheads="1"/>
          </p:cNvSpPr>
          <p:nvPr>
            <p:ph type="title" idx="4294967295"/>
          </p:nvPr>
        </p:nvSpPr>
        <p:spPr>
          <a:xfrm>
            <a:off x="611188" y="692150"/>
            <a:ext cx="8229600" cy="720725"/>
          </a:xfrm>
        </p:spPr>
        <p:txBody>
          <a:bodyPr lIns="34290" tIns="34290" rIns="34290" bIns="34290"/>
          <a:lstStyle/>
          <a:p>
            <a:pPr eaLnBrk="1" hangingPunct="1"/>
            <a:r>
              <a:rPr lang="zh-CN" altLang="en-US" smtClean="0"/>
              <a:t>产品 </a:t>
            </a:r>
            <a:r>
              <a:rPr lang="en-US" altLang="zh-CN" smtClean="0"/>
              <a:t>backlog</a:t>
            </a:r>
            <a:r>
              <a:rPr lang="zh-CN" altLang="en-US" smtClean="0"/>
              <a:t>的样例</a:t>
            </a:r>
          </a:p>
        </p:txBody>
      </p:sp>
      <p:graphicFrame>
        <p:nvGraphicFramePr>
          <p:cNvPr id="2" name="Group 2"/>
          <p:cNvGraphicFramePr>
            <a:graphicFrameLocks noGrp="1"/>
          </p:cNvGraphicFramePr>
          <p:nvPr/>
        </p:nvGraphicFramePr>
        <p:xfrm>
          <a:off x="500063" y="1571625"/>
          <a:ext cx="7977187" cy="4322763"/>
        </p:xfrm>
        <a:graphic>
          <a:graphicData uri="http://schemas.openxmlformats.org/drawingml/2006/table">
            <a:tbl>
              <a:tblPr/>
              <a:tblGrid>
                <a:gridCol w="5988050"/>
                <a:gridCol w="1989138"/>
              </a:tblGrid>
              <a:tr h="66179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066800" algn="l"/>
                        </a:tabLst>
                      </a:pPr>
                      <a:r>
                        <a:rPr kumimoji="0" lang="en-US" altLang="zh-CN" sz="2800" b="0" i="0" u="none" strike="noStrike" cap="none" normalizeH="0" baseline="0" smtClean="0">
                          <a:ln>
                            <a:noFill/>
                          </a:ln>
                          <a:solidFill>
                            <a:srgbClr val="FFFFFF"/>
                          </a:solidFill>
                          <a:effectLst/>
                          <a:latin typeface="Arial" charset="0"/>
                          <a:ea typeface="宋体" pitchFamily="2" charset="-122"/>
                        </a:rPr>
                        <a:t>Backlog </a:t>
                      </a:r>
                      <a:r>
                        <a:rPr kumimoji="0" lang="zh-CN" altLang="en-US" sz="2800" b="0" i="0" u="none" strike="noStrike" cap="none" normalizeH="0" baseline="0" smtClean="0">
                          <a:ln>
                            <a:noFill/>
                          </a:ln>
                          <a:solidFill>
                            <a:srgbClr val="FFFFFF"/>
                          </a:solidFill>
                          <a:effectLst/>
                          <a:latin typeface="Arial" charset="0"/>
                          <a:ea typeface="宋体" pitchFamily="2" charset="-122"/>
                        </a:rPr>
                        <a:t>列表</a:t>
                      </a:r>
                    </a:p>
                  </a:txBody>
                  <a:tcPr marL="34290" marR="34290" marT="34290" marB="34290" anchor="ctr" horzOverflow="overflow">
                    <a:lnL w="25400" cap="flat" cmpd="sng" algn="ctr">
                      <a:solidFill>
                        <a:srgbClr val="003C83"/>
                      </a:solidFill>
                      <a:prstDash val="solid"/>
                      <a:round/>
                      <a:headEnd type="none" w="med" len="med"/>
                      <a:tailEnd type="none" w="med" len="med"/>
                    </a:lnL>
                    <a:lnR w="25400" cap="flat" cmpd="sng" algn="ctr">
                      <a:solidFill>
                        <a:srgbClr val="003C83"/>
                      </a:solidFill>
                      <a:prstDash val="solid"/>
                      <a:round/>
                      <a:headEnd type="none" w="med" len="med"/>
                      <a:tailEnd type="none" w="med" len="med"/>
                    </a:lnR>
                    <a:lnT w="25400" cap="flat" cmpd="sng" algn="ctr">
                      <a:solidFill>
                        <a:srgbClr val="003C83"/>
                      </a:solidFill>
                      <a:prstDash val="solid"/>
                      <a:round/>
                      <a:headEnd type="none" w="med" len="med"/>
                      <a:tailEnd type="none" w="med" len="med"/>
                    </a:lnT>
                    <a:lnB w="25400" cap="flat" cmpd="sng" algn="ctr">
                      <a:solidFill>
                        <a:srgbClr val="003C83"/>
                      </a:solidFill>
                      <a:prstDash val="solid"/>
                      <a:round/>
                      <a:headEnd type="none" w="med" len="med"/>
                      <a:tailEnd type="none" w="med" len="med"/>
                    </a:lnB>
                    <a:lnTlToBr>
                      <a:noFill/>
                    </a:lnTlToBr>
                    <a:lnBlToTr>
                      <a:noFill/>
                    </a:lnBlToTr>
                    <a:solidFill>
                      <a:srgbClr val="3C88D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066800" algn="l"/>
                        </a:tabLst>
                      </a:pPr>
                      <a:r>
                        <a:rPr kumimoji="0" lang="zh-CN" altLang="en-US" sz="2800" b="0" i="0" u="none" strike="noStrike" cap="none" normalizeH="0" baseline="0" smtClean="0">
                          <a:ln>
                            <a:noFill/>
                          </a:ln>
                          <a:solidFill>
                            <a:srgbClr val="FFFFFF"/>
                          </a:solidFill>
                          <a:effectLst/>
                          <a:latin typeface="Arial" charset="0"/>
                          <a:ea typeface="宋体" pitchFamily="2" charset="-122"/>
                        </a:rPr>
                        <a:t>估计量</a:t>
                      </a:r>
                    </a:p>
                  </a:txBody>
                  <a:tcPr marL="34290" marR="34290" marT="34290" marB="34290" anchor="ctr" horzOverflow="overflow">
                    <a:lnL w="25400" cap="flat" cmpd="sng" algn="ctr">
                      <a:solidFill>
                        <a:srgbClr val="003C83"/>
                      </a:solidFill>
                      <a:prstDash val="solid"/>
                      <a:round/>
                      <a:headEnd type="none" w="med" len="med"/>
                      <a:tailEnd type="none" w="med" len="med"/>
                    </a:lnL>
                    <a:lnR w="25400" cap="flat" cmpd="sng" algn="ctr">
                      <a:solidFill>
                        <a:srgbClr val="003C83"/>
                      </a:solidFill>
                      <a:prstDash val="solid"/>
                      <a:round/>
                      <a:headEnd type="none" w="med" len="med"/>
                      <a:tailEnd type="none" w="med" len="med"/>
                    </a:lnR>
                    <a:lnT w="25400" cap="flat" cmpd="sng" algn="ctr">
                      <a:solidFill>
                        <a:srgbClr val="003C83"/>
                      </a:solidFill>
                      <a:prstDash val="solid"/>
                      <a:round/>
                      <a:headEnd type="none" w="med" len="med"/>
                      <a:tailEnd type="none" w="med" len="med"/>
                    </a:lnT>
                    <a:lnB w="25400" cap="flat" cmpd="sng" algn="ctr">
                      <a:solidFill>
                        <a:srgbClr val="003C83"/>
                      </a:solidFill>
                      <a:prstDash val="solid"/>
                      <a:round/>
                      <a:headEnd type="none" w="med" len="med"/>
                      <a:tailEnd type="none" w="med" len="med"/>
                    </a:lnB>
                    <a:lnTlToBr>
                      <a:noFill/>
                    </a:lnTlToBr>
                    <a:lnBlToTr>
                      <a:noFill/>
                    </a:lnBlToTr>
                    <a:solidFill>
                      <a:srgbClr val="3C88DC"/>
                    </a:solidFill>
                  </a:tcPr>
                </a:tc>
              </a:tr>
              <a:tr h="452353">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zh-CN" altLang="en-US" sz="2000" b="0" i="0" u="none" strike="noStrike" cap="none" normalizeH="0" baseline="0" smtClean="0">
                          <a:ln>
                            <a:noFill/>
                          </a:ln>
                          <a:solidFill>
                            <a:schemeClr val="tx1"/>
                          </a:solidFill>
                          <a:effectLst/>
                          <a:latin typeface="Arial" charset="0"/>
                          <a:ea typeface="宋体" pitchFamily="2" charset="-122"/>
                        </a:rPr>
                        <a:t>顾客可以酒店预定</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3C83"/>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3</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3C83"/>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452353">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zh-CN" altLang="en-US" sz="2000" b="0" i="0" u="none" strike="noStrike" cap="none" normalizeH="0" baseline="0" smtClean="0">
                          <a:ln>
                            <a:noFill/>
                          </a:ln>
                          <a:solidFill>
                            <a:schemeClr val="tx1"/>
                          </a:solidFill>
                          <a:effectLst/>
                          <a:latin typeface="Arial" charset="0"/>
                          <a:ea typeface="宋体" pitchFamily="2" charset="-122"/>
                        </a:rPr>
                        <a:t>顾客可以取消预定</a:t>
                      </a:r>
                      <a:r>
                        <a:rPr kumimoji="0" lang="en-US" altLang="zh-CN" sz="2000" b="0" i="0" u="none" strike="noStrike" cap="none" normalizeH="0" baseline="0" smtClean="0">
                          <a:ln>
                            <a:noFill/>
                          </a:ln>
                          <a:solidFill>
                            <a:schemeClr val="tx1"/>
                          </a:solidFill>
                          <a:effectLst/>
                          <a:latin typeface="Arial" charset="0"/>
                          <a:ea typeface="宋体" pitchFamily="2" charset="-122"/>
                        </a:rPr>
                        <a:t>.</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5</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738636">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zh-CN" altLang="en-US" sz="2000" b="0" i="0" u="none" strike="noStrike" cap="none" normalizeH="0" baseline="0" smtClean="0">
                          <a:ln>
                            <a:noFill/>
                          </a:ln>
                          <a:solidFill>
                            <a:schemeClr val="tx1"/>
                          </a:solidFill>
                          <a:effectLst/>
                          <a:latin typeface="Arial" charset="0"/>
                          <a:ea typeface="宋体" pitchFamily="2" charset="-122"/>
                        </a:rPr>
                        <a:t>顾客可以提前更改预定的日期</a:t>
                      </a:r>
                      <a:r>
                        <a:rPr kumimoji="0" lang="en-US" altLang="zh-CN" sz="2000" b="0" i="0" u="none" strike="noStrike" cap="none" normalizeH="0" baseline="0" smtClean="0">
                          <a:ln>
                            <a:noFill/>
                          </a:ln>
                          <a:solidFill>
                            <a:schemeClr val="tx1"/>
                          </a:solidFill>
                          <a:effectLst/>
                          <a:latin typeface="Arial" charset="0"/>
                          <a:ea typeface="宋体" pitchFamily="2" charset="-122"/>
                        </a:rPr>
                        <a:t>.</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3</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738636">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zh-CN" altLang="en-US" sz="2000" b="0" i="0" u="none" strike="noStrike" cap="none" normalizeH="0" baseline="0" smtClean="0">
                          <a:ln>
                            <a:noFill/>
                          </a:ln>
                          <a:solidFill>
                            <a:schemeClr val="tx1"/>
                          </a:solidFill>
                          <a:effectLst/>
                          <a:latin typeface="Arial" charset="0"/>
                          <a:ea typeface="宋体" pitchFamily="2" charset="-122"/>
                        </a:rPr>
                        <a:t>酒店工作人员可以出具</a:t>
                      </a:r>
                      <a:r>
                        <a:rPr kumimoji="0" lang="en-US" altLang="zh-CN" sz="2000" b="0" i="0" u="none" strike="noStrike" cap="none" normalizeH="0" baseline="0" smtClean="0">
                          <a:ln>
                            <a:noFill/>
                          </a:ln>
                          <a:solidFill>
                            <a:schemeClr val="tx1"/>
                          </a:solidFill>
                          <a:effectLst/>
                          <a:latin typeface="Arial" charset="0"/>
                          <a:ea typeface="宋体" pitchFamily="2" charset="-122"/>
                        </a:rPr>
                        <a:t>RevPAR(revenue-per-available-room)</a:t>
                      </a:r>
                      <a:r>
                        <a:rPr kumimoji="0" lang="zh-CN" altLang="en-US" sz="2000" b="0" i="0" u="none" strike="noStrike" cap="none" normalizeH="0" baseline="0" smtClean="0">
                          <a:ln>
                            <a:noFill/>
                          </a:ln>
                          <a:solidFill>
                            <a:schemeClr val="tx1"/>
                          </a:solidFill>
                          <a:effectLst/>
                          <a:latin typeface="Arial" charset="0"/>
                          <a:ea typeface="宋体" pitchFamily="2" charset="-122"/>
                        </a:rPr>
                        <a:t>报告</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8</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446156">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zh-CN" altLang="en-US" sz="2000" b="0" i="0" u="none" strike="noStrike" cap="none" normalizeH="0" baseline="0" smtClean="0">
                          <a:ln>
                            <a:noFill/>
                          </a:ln>
                          <a:solidFill>
                            <a:schemeClr val="tx1"/>
                          </a:solidFill>
                          <a:effectLst/>
                          <a:latin typeface="Arial" charset="0"/>
                          <a:ea typeface="宋体" pitchFamily="2" charset="-122"/>
                        </a:rPr>
                        <a:t>提高对突发事情的处理能力</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8</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416412">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30</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r h="416412">
                <a:tc>
                  <a:txBody>
                    <a:bodyPr/>
                    <a:lstStyle/>
                    <a:p>
                      <a:pPr marL="11430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smtClean="0">
                          <a:ln>
                            <a:noFill/>
                          </a:ln>
                          <a:solidFill>
                            <a:schemeClr val="tx1"/>
                          </a:solidFill>
                          <a:effectLst/>
                          <a:latin typeface="Arial" charset="0"/>
                          <a:ea typeface="宋体" pitchFamily="2" charset="-122"/>
                        </a:rPr>
                        <a:t>...</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50</a:t>
                      </a:r>
                    </a:p>
                  </a:txBody>
                  <a:tcPr marL="34290" marR="34290" marT="34290" marB="3429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bl>
          </a:graphicData>
        </a:graphic>
      </p:graphicFrame>
    </p:spTree>
  </p:cSld>
  <p:clrMapOvr>
    <a:masterClrMapping/>
  </p:clrMapOvr>
  <p:transition spd="med">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灯片编号占位符 3"/>
          <p:cNvSpPr>
            <a:spLocks noGrp="1"/>
          </p:cNvSpPr>
          <p:nvPr>
            <p:ph type="sldNum" sz="quarter" idx="12"/>
          </p:nvPr>
        </p:nvSpPr>
        <p:spPr>
          <a:noFill/>
        </p:spPr>
        <p:txBody>
          <a:bodyPr/>
          <a:lstStyle/>
          <a:p>
            <a:fld id="{7AB4230E-509C-46B1-A684-9D7D4E056469}" type="slidenum">
              <a:rPr lang="en-US" altLang="zh-CN" smtClean="0">
                <a:ea typeface="宋体" charset="-122"/>
              </a:rPr>
              <a:pPr/>
              <a:t>46</a:t>
            </a:fld>
            <a:endParaRPr lang="en-US" altLang="zh-CN" smtClean="0">
              <a:ea typeface="宋体" charset="-122"/>
            </a:endParaRPr>
          </a:p>
        </p:txBody>
      </p:sp>
      <p:sp>
        <p:nvSpPr>
          <p:cNvPr id="120834" name="Rectangle 1"/>
          <p:cNvSpPr>
            <a:spLocks noGrp="1" noChangeArrowheads="1"/>
          </p:cNvSpPr>
          <p:nvPr>
            <p:ph type="title" idx="4294967295"/>
          </p:nvPr>
        </p:nvSpPr>
        <p:spPr>
          <a:xfrm>
            <a:off x="611188" y="765175"/>
            <a:ext cx="8229600" cy="720725"/>
          </a:xfrm>
        </p:spPr>
        <p:txBody>
          <a:bodyPr lIns="34290" tIns="34290" rIns="34290" bIns="34290"/>
          <a:lstStyle/>
          <a:p>
            <a:pPr eaLnBrk="1" hangingPunct="1"/>
            <a:r>
              <a:rPr lang="zh-CN" altLang="en-US" smtClean="0"/>
              <a:t>管理迭代的 </a:t>
            </a:r>
            <a:r>
              <a:rPr lang="en-US" altLang="zh-CN" smtClean="0"/>
              <a:t>backlog</a:t>
            </a:r>
          </a:p>
        </p:txBody>
      </p:sp>
      <p:sp>
        <p:nvSpPr>
          <p:cNvPr id="120835" name="Rectangle 2"/>
          <p:cNvSpPr>
            <a:spLocks noGrp="1" noChangeArrowheads="1"/>
          </p:cNvSpPr>
          <p:nvPr>
            <p:ph type="body" idx="4294967295"/>
          </p:nvPr>
        </p:nvSpPr>
        <p:spPr>
          <a:xfrm>
            <a:off x="307975" y="1382713"/>
            <a:ext cx="8515350" cy="4721225"/>
          </a:xfrm>
        </p:spPr>
        <p:txBody>
          <a:bodyPr lIns="34290" tIns="34290" rIns="34290" bIns="34290"/>
          <a:lstStyle/>
          <a:p>
            <a:pPr marL="698500" indent="-444500" eaLnBrk="1" hangingPunct="1">
              <a:lnSpc>
                <a:spcPct val="90000"/>
              </a:lnSpc>
            </a:pPr>
            <a:r>
              <a:rPr lang="zh-CN" altLang="en-US" sz="2400" smtClean="0"/>
              <a:t>团队的个人将要签收其将拥有的工作</a:t>
            </a:r>
          </a:p>
          <a:p>
            <a:pPr marL="1041400" lvl="1" indent="-444500" eaLnBrk="1" hangingPunct="1">
              <a:lnSpc>
                <a:spcPct val="90000"/>
              </a:lnSpc>
              <a:spcBef>
                <a:spcPts val="1400"/>
              </a:spcBef>
            </a:pPr>
            <a:r>
              <a:rPr lang="zh-CN" altLang="en-US" smtClean="0"/>
              <a:t>工作不是单向的分配</a:t>
            </a:r>
          </a:p>
          <a:p>
            <a:pPr marL="698500" indent="-444500" eaLnBrk="1" hangingPunct="1">
              <a:lnSpc>
                <a:spcPct val="90000"/>
              </a:lnSpc>
              <a:spcBef>
                <a:spcPts val="1400"/>
              </a:spcBef>
            </a:pPr>
            <a:r>
              <a:rPr lang="zh-CN" altLang="en-US" sz="2400" smtClean="0"/>
              <a:t>对于剩余工作量的估计每天需要更新</a:t>
            </a:r>
          </a:p>
          <a:p>
            <a:pPr marL="698500" indent="-444500" eaLnBrk="1" hangingPunct="1">
              <a:lnSpc>
                <a:spcPct val="90000"/>
              </a:lnSpc>
              <a:spcBef>
                <a:spcPts val="1400"/>
              </a:spcBef>
            </a:pPr>
            <a:r>
              <a:rPr lang="zh-CN" altLang="en-US" sz="2400" smtClean="0"/>
              <a:t>团队中任何人都可以添加，删减或者更改迭代中的工作项目</a:t>
            </a:r>
          </a:p>
          <a:p>
            <a:pPr marL="698500" indent="-444500" eaLnBrk="1" hangingPunct="1">
              <a:lnSpc>
                <a:spcPct val="90000"/>
              </a:lnSpc>
              <a:spcBef>
                <a:spcPts val="1400"/>
              </a:spcBef>
            </a:pPr>
            <a:r>
              <a:rPr lang="zh-CN" altLang="en-US" sz="2400" smtClean="0"/>
              <a:t>为了迭代目标以及将发布的结果而工作</a:t>
            </a:r>
          </a:p>
          <a:p>
            <a:pPr marL="698500" indent="-444500" eaLnBrk="1" hangingPunct="1">
              <a:lnSpc>
                <a:spcPct val="90000"/>
              </a:lnSpc>
              <a:spcBef>
                <a:spcPts val="1400"/>
              </a:spcBef>
            </a:pPr>
            <a:r>
              <a:rPr lang="zh-CN" altLang="en-US" sz="2400" smtClean="0"/>
              <a:t>如果对将要面对的困难不清楚，最好先定义一个相对工作量较大的工作项目然后适时在以后将其分散成较小额工作量的几个部分</a:t>
            </a:r>
          </a:p>
          <a:p>
            <a:pPr marL="698500" indent="-444500" eaLnBrk="1" hangingPunct="1">
              <a:lnSpc>
                <a:spcPct val="90000"/>
              </a:lnSpc>
              <a:spcBef>
                <a:spcPts val="1400"/>
              </a:spcBef>
            </a:pPr>
            <a:r>
              <a:rPr lang="zh-CN" altLang="en-US" sz="2400" smtClean="0"/>
              <a:t>更新每个项目的剩余工作量</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灯片编号占位符 3"/>
          <p:cNvSpPr>
            <a:spLocks noGrp="1"/>
          </p:cNvSpPr>
          <p:nvPr>
            <p:ph type="sldNum" sz="quarter" idx="12"/>
          </p:nvPr>
        </p:nvSpPr>
        <p:spPr>
          <a:noFill/>
        </p:spPr>
        <p:txBody>
          <a:bodyPr/>
          <a:lstStyle/>
          <a:p>
            <a:fld id="{C2C262AD-DC7F-4A36-BD1F-4A475DE6AE54}" type="slidenum">
              <a:rPr lang="en-US" altLang="zh-CN" smtClean="0">
                <a:ea typeface="宋体" charset="-122"/>
              </a:rPr>
              <a:pPr/>
              <a:t>47</a:t>
            </a:fld>
            <a:endParaRPr lang="en-US" altLang="zh-CN" smtClean="0">
              <a:ea typeface="宋体" charset="-122"/>
            </a:endParaRPr>
          </a:p>
        </p:txBody>
      </p:sp>
      <p:sp>
        <p:nvSpPr>
          <p:cNvPr id="122882" name="Rectangle 1"/>
          <p:cNvSpPr>
            <a:spLocks noGrp="1" noChangeArrowheads="1"/>
          </p:cNvSpPr>
          <p:nvPr>
            <p:ph type="title" idx="4294967295"/>
          </p:nvPr>
        </p:nvSpPr>
        <p:spPr/>
        <p:txBody>
          <a:bodyPr lIns="34290" tIns="34290" rIns="34290" bIns="34290"/>
          <a:lstStyle/>
          <a:p>
            <a:pPr eaLnBrk="1" hangingPunct="1"/>
            <a:r>
              <a:rPr lang="zh-CN" altLang="en-US" smtClean="0"/>
              <a:t>迭代</a:t>
            </a:r>
            <a:r>
              <a:rPr lang="en-US" altLang="zh-CN" smtClean="0"/>
              <a:t>backlog</a:t>
            </a:r>
            <a:r>
              <a:rPr lang="zh-CN" altLang="en-US" smtClean="0"/>
              <a:t>的样例</a:t>
            </a:r>
          </a:p>
        </p:txBody>
      </p:sp>
      <p:sp>
        <p:nvSpPr>
          <p:cNvPr id="2" name="Rectangle 2"/>
          <p:cNvSpPr>
            <a:spLocks/>
          </p:cNvSpPr>
          <p:nvPr/>
        </p:nvSpPr>
        <p:spPr bwMode="auto">
          <a:xfrm>
            <a:off x="628650" y="1725613"/>
            <a:ext cx="33147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3000" b="0">
                <a:solidFill>
                  <a:srgbClr val="FFFFFF"/>
                </a:solidFill>
                <a:latin typeface="Gill Sans" pitchFamily="80" charset="0"/>
                <a:ea typeface="宋体" pitchFamily="2" charset="-122"/>
                <a:sym typeface="Gill Sans" pitchFamily="80" charset="0"/>
              </a:rPr>
              <a:t>任务</a:t>
            </a:r>
          </a:p>
        </p:txBody>
      </p:sp>
      <p:sp>
        <p:nvSpPr>
          <p:cNvPr id="122884" name="Rectangle 3"/>
          <p:cNvSpPr>
            <a:spLocks/>
          </p:cNvSpPr>
          <p:nvPr/>
        </p:nvSpPr>
        <p:spPr bwMode="auto">
          <a:xfrm>
            <a:off x="628650" y="2251075"/>
            <a:ext cx="3314700" cy="527050"/>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编写用户界面</a:t>
            </a:r>
          </a:p>
        </p:txBody>
      </p:sp>
      <p:sp>
        <p:nvSpPr>
          <p:cNvPr id="122885" name="Rectangle 4"/>
          <p:cNvSpPr>
            <a:spLocks/>
          </p:cNvSpPr>
          <p:nvPr/>
        </p:nvSpPr>
        <p:spPr bwMode="auto">
          <a:xfrm>
            <a:off x="628650" y="2778125"/>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编写中间层</a:t>
            </a:r>
          </a:p>
        </p:txBody>
      </p:sp>
      <p:sp>
        <p:nvSpPr>
          <p:cNvPr id="122886" name="Rectangle 5"/>
          <p:cNvSpPr>
            <a:spLocks/>
          </p:cNvSpPr>
          <p:nvPr/>
        </p:nvSpPr>
        <p:spPr bwMode="auto">
          <a:xfrm>
            <a:off x="628650" y="3303588"/>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测试中间层</a:t>
            </a:r>
          </a:p>
        </p:txBody>
      </p:sp>
      <p:sp>
        <p:nvSpPr>
          <p:cNvPr id="122887" name="Rectangle 6"/>
          <p:cNvSpPr>
            <a:spLocks/>
          </p:cNvSpPr>
          <p:nvPr/>
        </p:nvSpPr>
        <p:spPr bwMode="auto">
          <a:xfrm>
            <a:off x="628650" y="3829050"/>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编写在线帮助</a:t>
            </a:r>
          </a:p>
        </p:txBody>
      </p:sp>
      <p:sp>
        <p:nvSpPr>
          <p:cNvPr id="122888" name="Rectangle 7"/>
          <p:cNvSpPr>
            <a:spLocks/>
          </p:cNvSpPr>
          <p:nvPr/>
        </p:nvSpPr>
        <p:spPr bwMode="auto">
          <a:xfrm>
            <a:off x="628650" y="4354513"/>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编写</a:t>
            </a:r>
            <a:r>
              <a:rPr lang="en-US" altLang="zh-CN" sz="2500" b="0">
                <a:solidFill>
                  <a:schemeClr val="tx1"/>
                </a:solidFill>
                <a:latin typeface="Gill Sans"/>
                <a:ea typeface="宋体" charset="-122"/>
                <a:sym typeface="Gill Sans"/>
              </a:rPr>
              <a:t>Foo</a:t>
            </a:r>
            <a:r>
              <a:rPr lang="zh-CN" altLang="en-US" sz="2500" b="0">
                <a:solidFill>
                  <a:schemeClr val="tx1"/>
                </a:solidFill>
                <a:latin typeface="Gill Sans"/>
                <a:ea typeface="宋体" charset="-122"/>
                <a:sym typeface="Gill Sans"/>
              </a:rPr>
              <a:t>类</a:t>
            </a:r>
          </a:p>
        </p:txBody>
      </p:sp>
      <p:sp>
        <p:nvSpPr>
          <p:cNvPr id="7" name="Rectangle 8"/>
          <p:cNvSpPr>
            <a:spLocks/>
          </p:cNvSpPr>
          <p:nvPr/>
        </p:nvSpPr>
        <p:spPr bwMode="auto">
          <a:xfrm>
            <a:off x="39433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3000" b="0">
                <a:solidFill>
                  <a:srgbClr val="FFFFFF"/>
                </a:solidFill>
                <a:latin typeface="Gill Sans" pitchFamily="80" charset="0"/>
                <a:ea typeface="宋体" pitchFamily="2" charset="-122"/>
                <a:sym typeface="Gill Sans" pitchFamily="80" charset="0"/>
              </a:rPr>
              <a:t>Mon</a:t>
            </a:r>
          </a:p>
        </p:txBody>
      </p:sp>
      <p:grpSp>
        <p:nvGrpSpPr>
          <p:cNvPr id="122890" name="Group 9"/>
          <p:cNvGrpSpPr>
            <a:grpSpLocks/>
          </p:cNvGrpSpPr>
          <p:nvPr/>
        </p:nvGrpSpPr>
        <p:grpSpPr bwMode="auto">
          <a:xfrm>
            <a:off x="3943350" y="2251075"/>
            <a:ext cx="914400" cy="2628900"/>
            <a:chOff x="0" y="0"/>
            <a:chExt cx="640" cy="1840"/>
          </a:xfrm>
        </p:grpSpPr>
        <p:sp>
          <p:nvSpPr>
            <p:cNvPr id="122925" name="Rectangle 10"/>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26" name="Rectangle 11"/>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16</a:t>
              </a:r>
            </a:p>
          </p:txBody>
        </p:sp>
        <p:sp>
          <p:nvSpPr>
            <p:cNvPr id="122927" name="Rectangle 12"/>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28" name="Rectangle 13"/>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12</a:t>
              </a:r>
            </a:p>
          </p:txBody>
        </p:sp>
        <p:sp>
          <p:nvSpPr>
            <p:cNvPr id="122929" name="Rectangle 14"/>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grpSp>
      <p:sp>
        <p:nvSpPr>
          <p:cNvPr id="39951" name="Rectangle 15"/>
          <p:cNvSpPr>
            <a:spLocks/>
          </p:cNvSpPr>
          <p:nvPr/>
        </p:nvSpPr>
        <p:spPr bwMode="auto">
          <a:xfrm>
            <a:off x="48577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3000" b="0">
                <a:solidFill>
                  <a:srgbClr val="FFFFFF"/>
                </a:solidFill>
                <a:latin typeface="Gill Sans" pitchFamily="80" charset="0"/>
                <a:ea typeface="宋体" pitchFamily="2" charset="-122"/>
                <a:sym typeface="Gill Sans" pitchFamily="80" charset="0"/>
              </a:rPr>
              <a:t>Tues</a:t>
            </a:r>
          </a:p>
        </p:txBody>
      </p:sp>
      <p:grpSp>
        <p:nvGrpSpPr>
          <p:cNvPr id="4" name="Group 16"/>
          <p:cNvGrpSpPr>
            <a:grpSpLocks/>
          </p:cNvGrpSpPr>
          <p:nvPr/>
        </p:nvGrpSpPr>
        <p:grpSpPr bwMode="auto">
          <a:xfrm>
            <a:off x="4857750" y="2251075"/>
            <a:ext cx="914400" cy="2628900"/>
            <a:chOff x="0" y="0"/>
            <a:chExt cx="640" cy="1840"/>
          </a:xfrm>
        </p:grpSpPr>
        <p:sp>
          <p:nvSpPr>
            <p:cNvPr id="122920" name="Rectangle 17"/>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4</a:t>
              </a:r>
            </a:p>
          </p:txBody>
        </p:sp>
        <p:sp>
          <p:nvSpPr>
            <p:cNvPr id="122921" name="Rectangle 18"/>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12</a:t>
              </a:r>
            </a:p>
          </p:txBody>
        </p:sp>
        <p:sp>
          <p:nvSpPr>
            <p:cNvPr id="122922" name="Rectangle 19"/>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16</a:t>
              </a:r>
            </a:p>
          </p:txBody>
        </p:sp>
        <p:sp>
          <p:nvSpPr>
            <p:cNvPr id="122923" name="Rectangle 20"/>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24" name="Rectangle 21"/>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grpSp>
      <p:sp>
        <p:nvSpPr>
          <p:cNvPr id="39958" name="Rectangle 22"/>
          <p:cNvSpPr>
            <a:spLocks/>
          </p:cNvSpPr>
          <p:nvPr/>
        </p:nvSpPr>
        <p:spPr bwMode="auto">
          <a:xfrm>
            <a:off x="57721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3000" b="0">
                <a:solidFill>
                  <a:srgbClr val="FFFFFF"/>
                </a:solidFill>
                <a:latin typeface="Gill Sans" pitchFamily="80" charset="0"/>
                <a:ea typeface="宋体" pitchFamily="2" charset="-122"/>
                <a:sym typeface="Gill Sans" pitchFamily="80" charset="0"/>
              </a:rPr>
              <a:t>Wed</a:t>
            </a:r>
          </a:p>
        </p:txBody>
      </p:sp>
      <p:sp>
        <p:nvSpPr>
          <p:cNvPr id="39959" name="Rectangle 23"/>
          <p:cNvSpPr>
            <a:spLocks/>
          </p:cNvSpPr>
          <p:nvPr/>
        </p:nvSpPr>
        <p:spPr bwMode="auto">
          <a:xfrm>
            <a:off x="66865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3000" b="0">
                <a:solidFill>
                  <a:srgbClr val="FFFFFF"/>
                </a:solidFill>
                <a:latin typeface="Gill Sans" pitchFamily="80" charset="0"/>
                <a:ea typeface="宋体" pitchFamily="2" charset="-122"/>
                <a:sym typeface="Gill Sans" pitchFamily="80" charset="0"/>
              </a:rPr>
              <a:t>Thur</a:t>
            </a:r>
          </a:p>
        </p:txBody>
      </p:sp>
      <p:grpSp>
        <p:nvGrpSpPr>
          <p:cNvPr id="5" name="Group 24"/>
          <p:cNvGrpSpPr>
            <a:grpSpLocks/>
          </p:cNvGrpSpPr>
          <p:nvPr/>
        </p:nvGrpSpPr>
        <p:grpSpPr bwMode="auto">
          <a:xfrm>
            <a:off x="6686550" y="2251075"/>
            <a:ext cx="914400" cy="3155950"/>
            <a:chOff x="0" y="0"/>
            <a:chExt cx="640" cy="2208"/>
          </a:xfrm>
        </p:grpSpPr>
        <p:sp>
          <p:nvSpPr>
            <p:cNvPr id="122914" name="Rectangle 25"/>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15" name="Rectangle 26"/>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4</a:t>
              </a:r>
            </a:p>
          </p:txBody>
        </p:sp>
        <p:sp>
          <p:nvSpPr>
            <p:cNvPr id="122916" name="Rectangle 27"/>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11</a:t>
              </a:r>
            </a:p>
          </p:txBody>
        </p:sp>
        <p:sp>
          <p:nvSpPr>
            <p:cNvPr id="122917" name="Rectangle 28"/>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18" name="Rectangle 29"/>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19" name="Rectangle 30"/>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4</a:t>
              </a:r>
            </a:p>
          </p:txBody>
        </p:sp>
      </p:grpSp>
      <p:sp>
        <p:nvSpPr>
          <p:cNvPr id="39967" name="Rectangle 31"/>
          <p:cNvSpPr>
            <a:spLocks/>
          </p:cNvSpPr>
          <p:nvPr/>
        </p:nvSpPr>
        <p:spPr bwMode="auto">
          <a:xfrm>
            <a:off x="76009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3000" b="0">
                <a:solidFill>
                  <a:srgbClr val="FFFFFF"/>
                </a:solidFill>
                <a:latin typeface="Gill Sans" pitchFamily="80" charset="0"/>
                <a:ea typeface="宋体" pitchFamily="2" charset="-122"/>
                <a:sym typeface="Gill Sans" pitchFamily="80" charset="0"/>
              </a:rPr>
              <a:t>Fri</a:t>
            </a:r>
          </a:p>
        </p:txBody>
      </p:sp>
      <p:grpSp>
        <p:nvGrpSpPr>
          <p:cNvPr id="6" name="Group 32"/>
          <p:cNvGrpSpPr>
            <a:grpSpLocks/>
          </p:cNvGrpSpPr>
          <p:nvPr/>
        </p:nvGrpSpPr>
        <p:grpSpPr bwMode="auto">
          <a:xfrm>
            <a:off x="7600950" y="2251075"/>
            <a:ext cx="914400" cy="3155950"/>
            <a:chOff x="0" y="0"/>
            <a:chExt cx="640" cy="2208"/>
          </a:xfrm>
        </p:grpSpPr>
        <p:sp>
          <p:nvSpPr>
            <p:cNvPr id="122908" name="Rectangle 33"/>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09" name="Rectangle 34"/>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10" name="Rectangle 35"/>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11" name="Rectangle 36"/>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12" name="Rectangle 37"/>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13" name="Rectangle 38"/>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8" name="Group 39"/>
          <p:cNvGrpSpPr>
            <a:grpSpLocks/>
          </p:cNvGrpSpPr>
          <p:nvPr/>
        </p:nvGrpSpPr>
        <p:grpSpPr bwMode="auto">
          <a:xfrm>
            <a:off x="628650" y="2251075"/>
            <a:ext cx="6057900" cy="3155950"/>
            <a:chOff x="0" y="0"/>
            <a:chExt cx="4240" cy="2208"/>
          </a:xfrm>
        </p:grpSpPr>
        <p:sp>
          <p:nvSpPr>
            <p:cNvPr id="122899" name="Rectangle 40"/>
            <p:cNvSpPr>
              <a:spLocks/>
            </p:cNvSpPr>
            <p:nvPr/>
          </p:nvSpPr>
          <p:spPr bwMode="auto">
            <a:xfrm>
              <a:off x="0" y="1840"/>
              <a:ext cx="2320" cy="368"/>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500" b="0">
                  <a:solidFill>
                    <a:schemeClr val="tx1"/>
                  </a:solidFill>
                  <a:latin typeface="Gill Sans"/>
                  <a:ea typeface="宋体" charset="-122"/>
                  <a:sym typeface="Gill Sans"/>
                </a:rPr>
                <a:t>增加对错误的日志记录</a:t>
              </a:r>
            </a:p>
          </p:txBody>
        </p:sp>
        <p:sp>
          <p:nvSpPr>
            <p:cNvPr id="122900" name="Rectangle 41"/>
            <p:cNvSpPr>
              <a:spLocks/>
            </p:cNvSpPr>
            <p:nvPr/>
          </p:nvSpPr>
          <p:spPr bwMode="auto">
            <a:xfrm>
              <a:off x="2320" y="1840"/>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01" name="Rectangle 42"/>
            <p:cNvSpPr>
              <a:spLocks/>
            </p:cNvSpPr>
            <p:nvPr/>
          </p:nvSpPr>
          <p:spPr bwMode="auto">
            <a:xfrm>
              <a:off x="2960" y="1840"/>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02" name="Rectangle 43"/>
            <p:cNvSpPr>
              <a:spLocks/>
            </p:cNvSpPr>
            <p:nvPr/>
          </p:nvSpPr>
          <p:spPr bwMode="auto">
            <a:xfrm>
              <a:off x="3600" y="0"/>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03" name="Rectangle 44"/>
            <p:cNvSpPr>
              <a:spLocks/>
            </p:cNvSpPr>
            <p:nvPr/>
          </p:nvSpPr>
          <p:spPr bwMode="auto">
            <a:xfrm>
              <a:off x="360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10</a:t>
              </a:r>
            </a:p>
          </p:txBody>
        </p:sp>
        <p:sp>
          <p:nvSpPr>
            <p:cNvPr id="122904" name="Rectangle 45"/>
            <p:cNvSpPr>
              <a:spLocks/>
            </p:cNvSpPr>
            <p:nvPr/>
          </p:nvSpPr>
          <p:spPr bwMode="auto">
            <a:xfrm>
              <a:off x="360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16</a:t>
              </a:r>
            </a:p>
          </p:txBody>
        </p:sp>
        <p:sp>
          <p:nvSpPr>
            <p:cNvPr id="122905" name="Rectangle 46"/>
            <p:cNvSpPr>
              <a:spLocks/>
            </p:cNvSpPr>
            <p:nvPr/>
          </p:nvSpPr>
          <p:spPr bwMode="auto">
            <a:xfrm>
              <a:off x="3600" y="1104"/>
              <a:ext cx="640" cy="368"/>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2906" name="Rectangle 47"/>
            <p:cNvSpPr>
              <a:spLocks/>
            </p:cNvSpPr>
            <p:nvPr/>
          </p:nvSpPr>
          <p:spPr bwMode="auto">
            <a:xfrm>
              <a:off x="360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sp>
          <p:nvSpPr>
            <p:cNvPr id="122907" name="Rectangle 48"/>
            <p:cNvSpPr>
              <a:spLocks/>
            </p:cNvSpPr>
            <p:nvPr/>
          </p:nvSpPr>
          <p:spPr bwMode="auto">
            <a:xfrm>
              <a:off x="3600" y="1840"/>
              <a:ext cx="640" cy="36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500" b="0">
                  <a:solidFill>
                    <a:schemeClr val="tx1"/>
                  </a:solidFill>
                  <a:latin typeface="Gill Sans"/>
                  <a:ea typeface="宋体" charset="-122"/>
                  <a:sym typeface="Gill Sans"/>
                </a:rPr>
                <a:t>8</a:t>
              </a:r>
            </a:p>
          </p:txBody>
        </p:sp>
      </p:gr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灯片编号占位符 5"/>
          <p:cNvSpPr>
            <a:spLocks noGrp="1"/>
          </p:cNvSpPr>
          <p:nvPr>
            <p:ph type="sldNum" sz="quarter" idx="12"/>
          </p:nvPr>
        </p:nvSpPr>
        <p:spPr>
          <a:noFill/>
        </p:spPr>
        <p:txBody>
          <a:bodyPr/>
          <a:lstStyle/>
          <a:p>
            <a:fld id="{EF04A552-B78A-48E5-8EAE-8C7788726652}" type="slidenum">
              <a:rPr lang="en-US" altLang="zh-CN" smtClean="0">
                <a:ea typeface="宋体" charset="-122"/>
              </a:rPr>
              <a:pPr/>
              <a:t>48</a:t>
            </a:fld>
            <a:endParaRPr lang="en-US" altLang="zh-CN" smtClean="0">
              <a:ea typeface="宋体" charset="-122"/>
            </a:endParaRPr>
          </a:p>
        </p:txBody>
      </p:sp>
      <p:sp>
        <p:nvSpPr>
          <p:cNvPr id="124930" name="Rectangle 2"/>
          <p:cNvSpPr>
            <a:spLocks noGrp="1" noChangeArrowheads="1"/>
          </p:cNvSpPr>
          <p:nvPr>
            <p:ph type="title"/>
          </p:nvPr>
        </p:nvSpPr>
        <p:spPr/>
        <p:txBody>
          <a:bodyPr/>
          <a:lstStyle/>
          <a:p>
            <a:pPr algn="l" eaLnBrk="1" hangingPunct="1"/>
            <a:r>
              <a:rPr lang="en-US" altLang="zh-CN" smtClean="0"/>
              <a:t>SprintBacklog</a:t>
            </a:r>
            <a:r>
              <a:rPr lang="zh-CN" altLang="en-US" smtClean="0"/>
              <a:t>模板</a:t>
            </a:r>
          </a:p>
        </p:txBody>
      </p:sp>
      <p:graphicFrame>
        <p:nvGraphicFramePr>
          <p:cNvPr id="952323" name="Group 3"/>
          <p:cNvGraphicFramePr>
            <a:graphicFrameLocks noGrp="1"/>
          </p:cNvGraphicFramePr>
          <p:nvPr>
            <p:ph idx="1"/>
          </p:nvPr>
        </p:nvGraphicFramePr>
        <p:xfrm>
          <a:off x="457200" y="1916113"/>
          <a:ext cx="8229600" cy="4176712"/>
        </p:xfrm>
        <a:graphic>
          <a:graphicData uri="http://schemas.openxmlformats.org/drawingml/2006/table">
            <a:tbl>
              <a:tblPr/>
              <a:tblGrid>
                <a:gridCol w="439738"/>
                <a:gridCol w="1530350"/>
                <a:gridCol w="684212"/>
                <a:gridCol w="1604963"/>
                <a:gridCol w="439737"/>
                <a:gridCol w="717550"/>
                <a:gridCol w="263525"/>
                <a:gridCol w="265113"/>
                <a:gridCol w="265112"/>
                <a:gridCol w="263525"/>
                <a:gridCol w="265113"/>
                <a:gridCol w="265112"/>
                <a:gridCol w="265113"/>
                <a:gridCol w="263525"/>
                <a:gridCol w="265112"/>
                <a:gridCol w="215900"/>
                <a:gridCol w="215900"/>
              </a:tblGrid>
              <a:tr h="696913">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编号</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用户故事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用户估算点</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任务</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优先级</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4">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估算（小时）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gridSpan="11">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2</a:t>
                      </a:r>
                      <a:r>
                        <a:rPr kumimoji="0" lang="zh-CN" altLang="en-US" sz="1200" b="1" i="0" u="none" strike="noStrike" cap="none" normalizeH="0" baseline="0" smtClean="0">
                          <a:ln>
                            <a:noFill/>
                          </a:ln>
                          <a:solidFill>
                            <a:schemeClr val="tx1"/>
                          </a:solidFill>
                          <a:effectLst/>
                          <a:latin typeface="宋体" pitchFamily="2" charset="-122"/>
                          <a:ea typeface="宋体" pitchFamily="2" charset="-122"/>
                        </a:rPr>
                        <a:t>周的</a:t>
                      </a:r>
                      <a:r>
                        <a:rPr kumimoji="0" lang="en-US" altLang="zh-CN" sz="1200" b="1" i="0" u="none" strike="noStrike" cap="none" normalizeH="0" baseline="0" smtClean="0">
                          <a:ln>
                            <a:noFill/>
                          </a:ln>
                          <a:solidFill>
                            <a:schemeClr val="tx1"/>
                          </a:solidFill>
                          <a:effectLst/>
                          <a:latin typeface="宋体" pitchFamily="2" charset="-122"/>
                          <a:ea typeface="宋体" pitchFamily="2" charset="-122"/>
                        </a:rPr>
                        <a:t>Sprint</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6953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7</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9</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969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600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540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480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420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360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300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240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180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120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60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953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600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608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580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490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356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320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264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226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174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76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96913">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 DLNA</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设计开发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DLNA</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概要设计</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953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DLNA</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设计说明评审</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3"/>
          <p:cNvSpPr>
            <a:spLocks noGrp="1"/>
          </p:cNvSpPr>
          <p:nvPr>
            <p:ph type="sldNum" sz="quarter" idx="12"/>
          </p:nvPr>
        </p:nvSpPr>
        <p:spPr>
          <a:noFill/>
        </p:spPr>
        <p:txBody>
          <a:bodyPr/>
          <a:lstStyle/>
          <a:p>
            <a:fld id="{EF5762A6-1008-4750-A77D-89D700308193}" type="slidenum">
              <a:rPr lang="en-US" altLang="zh-CN" smtClean="0">
                <a:ea typeface="宋体" charset="-122"/>
              </a:rPr>
              <a:pPr/>
              <a:t>49</a:t>
            </a:fld>
            <a:endParaRPr lang="en-US" altLang="zh-CN" smtClean="0">
              <a:ea typeface="宋体" charset="-122"/>
            </a:endParaRPr>
          </a:p>
        </p:txBody>
      </p:sp>
      <p:sp>
        <p:nvSpPr>
          <p:cNvPr id="40961" name="Rectangle 1"/>
          <p:cNvSpPr>
            <a:spLocks/>
          </p:cNvSpPr>
          <p:nvPr/>
        </p:nvSpPr>
        <p:spPr bwMode="auto">
          <a:xfrm>
            <a:off x="342900" y="1200150"/>
            <a:ext cx="8447088" cy="5121275"/>
          </a:xfrm>
          <a:prstGeom prst="rect">
            <a:avLst/>
          </a:prstGeom>
          <a:blipFill dpi="0" rotWithShape="0">
            <a:blip r:embed="rId4"/>
            <a:srcRect/>
            <a:tile tx="0" ty="0" sx="100000" sy="100000" flip="none" algn="tl"/>
          </a:blipFill>
          <a:ln w="9525">
            <a:solidFill>
              <a:srgbClr val="8E8E8E"/>
            </a:solidFill>
            <a:miter lim="800000"/>
            <a:headEnd/>
            <a:tailEnd/>
          </a:ln>
          <a:effectLst>
            <a:outerShdw dist="50800" dir="21480060" algn="ctr" rotWithShape="0">
              <a:schemeClr val="bg2">
                <a:alpha val="39998"/>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29" name="Rectangle 2"/>
          <p:cNvSpPr>
            <a:spLocks noGrp="1" noChangeArrowheads="1"/>
          </p:cNvSpPr>
          <p:nvPr>
            <p:ph type="title" idx="4294967295"/>
          </p:nvPr>
        </p:nvSpPr>
        <p:spPr/>
        <p:txBody>
          <a:bodyPr lIns="34290" tIns="34290" rIns="34290" bIns="34290"/>
          <a:lstStyle/>
          <a:p>
            <a:pPr eaLnBrk="1" hangingPunct="1"/>
            <a:r>
              <a:rPr lang="zh-CN" altLang="en-US" smtClean="0"/>
              <a:t>迭代耗散图</a:t>
            </a:r>
          </a:p>
        </p:txBody>
      </p:sp>
      <p:graphicFrame>
        <p:nvGraphicFramePr>
          <p:cNvPr id="1026" name="Object 0"/>
          <p:cNvGraphicFramePr>
            <a:graphicFrameLocks/>
          </p:cNvGraphicFramePr>
          <p:nvPr/>
        </p:nvGraphicFramePr>
        <p:xfrm>
          <a:off x="442913" y="1139825"/>
          <a:ext cx="8653462" cy="5102225"/>
        </p:xfrm>
        <a:graphic>
          <a:graphicData uri="http://schemas.openxmlformats.org/presentationml/2006/ole">
            <p:oleObj spid="_x0000_s1026" name="Chart" r:id="rId5" imgW="0" imgH="0" progId="MSGraph.Chart.8">
              <p:embed/>
            </p:oleObj>
          </a:graphicData>
        </a:graphic>
      </p:graphicFrame>
      <p:sp>
        <p:nvSpPr>
          <p:cNvPr id="1030" name="Rectangle 4"/>
          <p:cNvSpPr>
            <a:spLocks/>
          </p:cNvSpPr>
          <p:nvPr/>
        </p:nvSpPr>
        <p:spPr bwMode="auto">
          <a:xfrm rot="-5400000">
            <a:off x="-1319212" y="3101975"/>
            <a:ext cx="3759200" cy="400050"/>
          </a:xfrm>
          <a:prstGeom prst="rect">
            <a:avLst/>
          </a:prstGeom>
          <a:noFill/>
          <a:ln w="9525">
            <a:noFill/>
            <a:miter lim="800000"/>
            <a:headEnd/>
            <a:tailEnd/>
          </a:ln>
        </p:spPr>
        <p:txBody>
          <a:bodyPr lIns="0" tIns="0" rIns="0" bIns="0" anchor="ctr"/>
          <a:lstStyle/>
          <a:p>
            <a:pPr algn="ctr" defTabSz="822325"/>
            <a:r>
              <a:rPr lang="zh-CN" altLang="en-US" sz="2300" b="0">
                <a:solidFill>
                  <a:schemeClr val="tx1"/>
                </a:solidFill>
                <a:latin typeface="Gill Sans"/>
                <a:ea typeface="宋体" charset="-122"/>
                <a:sym typeface="Gill Sans"/>
              </a:rPr>
              <a:t>小时数</a:t>
            </a:r>
          </a:p>
        </p:txBody>
      </p:sp>
    </p:spTree>
  </p:cSld>
  <p:clrMapOvr>
    <a:masterClrMapping/>
  </p:clrMapOvr>
  <p:transition spd="med">
    <p:newsfla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1"/>
          <p:cNvSpPr>
            <a:spLocks noGrp="1"/>
          </p:cNvSpPr>
          <p:nvPr>
            <p:ph type="sldNum" sz="quarter" idx="12"/>
          </p:nvPr>
        </p:nvSpPr>
        <p:spPr>
          <a:noFill/>
        </p:spPr>
        <p:txBody>
          <a:bodyPr/>
          <a:lstStyle/>
          <a:p>
            <a:fld id="{E505D207-28AF-4A30-8E9A-75856BB893BD}" type="slidenum">
              <a:rPr lang="en-US" altLang="zh-CN" smtClean="0">
                <a:ea typeface="宋体" charset="-122"/>
              </a:rPr>
              <a:pPr/>
              <a:t>5</a:t>
            </a:fld>
            <a:endParaRPr lang="en-US" altLang="zh-CN" smtClean="0">
              <a:ea typeface="宋体" charset="-122"/>
            </a:endParaRPr>
          </a:p>
        </p:txBody>
      </p:sp>
      <p:pic>
        <p:nvPicPr>
          <p:cNvPr id="47106" name="Picture 2"/>
          <p:cNvPicPr>
            <a:picLocks noChangeAspect="1" noChangeArrowheads="1"/>
          </p:cNvPicPr>
          <p:nvPr/>
        </p:nvPicPr>
        <p:blipFill>
          <a:blip r:embed="rId2"/>
          <a:srcRect/>
          <a:stretch>
            <a:fillRect/>
          </a:stretch>
        </p:blipFill>
        <p:spPr bwMode="auto">
          <a:xfrm>
            <a:off x="1004888" y="1714500"/>
            <a:ext cx="7067550" cy="4143375"/>
          </a:xfrm>
          <a:prstGeom prst="rect">
            <a:avLst/>
          </a:prstGeom>
          <a:noFill/>
          <a:ln w="9525" algn="ctr">
            <a:noFill/>
            <a:miter lim="800000"/>
            <a:headEnd/>
            <a:tailEnd/>
          </a:ln>
        </p:spPr>
      </p:pic>
      <p:sp>
        <p:nvSpPr>
          <p:cNvPr id="4" name="Rectangle 2"/>
          <p:cNvSpPr txBox="1">
            <a:spLocks noChangeArrowheads="1"/>
          </p:cNvSpPr>
          <p:nvPr/>
        </p:nvSpPr>
        <p:spPr>
          <a:xfrm>
            <a:off x="468313" y="981075"/>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a:t>
            </a:r>
            <a:r>
              <a:rPr lang="zh-CN" altLang="en-US" sz="3200" kern="0" dirty="0">
                <a:solidFill>
                  <a:schemeClr val="tx1"/>
                </a:solidFill>
                <a:effectLst>
                  <a:outerShdw blurRad="38100" dist="38100" dir="2700000" algn="tl">
                    <a:srgbClr val="C0C0C0"/>
                  </a:outerShdw>
                </a:effectLst>
              </a:rPr>
              <a:t>敏捷</a:t>
            </a:r>
            <a:r>
              <a:rPr lang="zh-CN" altLang="en-US" sz="3200" kern="0" dirty="0">
                <a:solidFill>
                  <a:schemeClr val="tx1"/>
                </a:solidFill>
                <a:effectLst>
                  <a:outerShdw blurRad="38100" dist="38100" dir="2700000" algn="tl">
                    <a:srgbClr val="C0C0C0"/>
                  </a:outerShdw>
                </a:effectLst>
                <a:latin typeface="+mj-lt"/>
                <a:ea typeface="+mj-ea"/>
                <a:cs typeface="+mj-cs"/>
              </a:rPr>
              <a:t>”的含义</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灯片编号占位符 3"/>
          <p:cNvSpPr>
            <a:spLocks noGrp="1"/>
          </p:cNvSpPr>
          <p:nvPr>
            <p:ph type="sldNum" sz="quarter" idx="12"/>
          </p:nvPr>
        </p:nvSpPr>
        <p:spPr>
          <a:noFill/>
        </p:spPr>
        <p:txBody>
          <a:bodyPr/>
          <a:lstStyle/>
          <a:p>
            <a:fld id="{41B4B6B9-8F6C-46B1-981B-5862B6899CA2}" type="slidenum">
              <a:rPr lang="en-US" altLang="zh-CN" smtClean="0">
                <a:ea typeface="宋体" charset="-122"/>
              </a:rPr>
              <a:pPr/>
              <a:t>50</a:t>
            </a:fld>
            <a:endParaRPr lang="en-US" altLang="zh-CN" smtClean="0">
              <a:ea typeface="宋体" charset="-122"/>
            </a:endParaRPr>
          </a:p>
        </p:txBody>
      </p:sp>
      <p:sp>
        <p:nvSpPr>
          <p:cNvPr id="101378" name="Rectangle 2"/>
          <p:cNvSpPr>
            <a:spLocks/>
          </p:cNvSpPr>
          <p:nvPr/>
        </p:nvSpPr>
        <p:spPr bwMode="auto">
          <a:xfrm>
            <a:off x="1349375" y="2892425"/>
            <a:ext cx="6869113" cy="3633788"/>
          </a:xfrm>
          <a:prstGeom prst="rect">
            <a:avLst/>
          </a:prstGeom>
          <a:blipFill dpi="0" rotWithShape="0">
            <a:blip r:embed="rId3"/>
            <a:srcRect/>
            <a:tile tx="0" ty="0" sx="100000" sy="100000" flip="none" algn="tl"/>
          </a:blipFill>
          <a:ln w="9525">
            <a:solidFill>
              <a:srgbClr val="8E8E8E"/>
            </a:solidFill>
            <a:miter lim="800000"/>
            <a:headEnd/>
            <a:tailEnd/>
          </a:ln>
          <a:effectLst>
            <a:outerShdw dist="50800" dir="21480060" algn="ctr" rotWithShape="0">
              <a:schemeClr val="bg2">
                <a:alpha val="39998"/>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29027" name="Rectangle 3"/>
          <p:cNvSpPr>
            <a:spLocks/>
          </p:cNvSpPr>
          <p:nvPr/>
        </p:nvSpPr>
        <p:spPr bwMode="auto">
          <a:xfrm rot="-5400000">
            <a:off x="411163" y="4383087"/>
            <a:ext cx="2560638" cy="366713"/>
          </a:xfrm>
          <a:prstGeom prst="rect">
            <a:avLst/>
          </a:prstGeom>
          <a:noFill/>
          <a:ln w="9525">
            <a:noFill/>
            <a:miter lim="800000"/>
            <a:headEnd/>
            <a:tailEnd/>
          </a:ln>
        </p:spPr>
        <p:txBody>
          <a:bodyPr lIns="0" tIns="0" rIns="0" bIns="0" anchor="ctr"/>
          <a:lstStyle/>
          <a:p>
            <a:pPr algn="ctr" defTabSz="822325"/>
            <a:r>
              <a:rPr lang="zh-CN" altLang="en-US" sz="2100" b="0">
                <a:solidFill>
                  <a:schemeClr val="tx1"/>
                </a:solidFill>
                <a:latin typeface="Gill Sans"/>
                <a:ea typeface="宋体" charset="-122"/>
                <a:sym typeface="Gill Sans"/>
              </a:rPr>
              <a:t>小时数</a:t>
            </a:r>
          </a:p>
        </p:txBody>
      </p:sp>
      <p:sp>
        <p:nvSpPr>
          <p:cNvPr id="129028" name="Line 4"/>
          <p:cNvSpPr>
            <a:spLocks noChangeShapeType="1"/>
          </p:cNvSpPr>
          <p:nvPr/>
        </p:nvSpPr>
        <p:spPr bwMode="auto">
          <a:xfrm>
            <a:off x="2308225" y="5280025"/>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29029" name="Line 5"/>
          <p:cNvSpPr>
            <a:spLocks noChangeShapeType="1"/>
          </p:cNvSpPr>
          <p:nvPr/>
        </p:nvSpPr>
        <p:spPr bwMode="auto">
          <a:xfrm>
            <a:off x="2308225" y="3806825"/>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29030" name="Line 6"/>
          <p:cNvSpPr>
            <a:spLocks noChangeShapeType="1"/>
          </p:cNvSpPr>
          <p:nvPr/>
        </p:nvSpPr>
        <p:spPr bwMode="auto">
          <a:xfrm>
            <a:off x="2308225" y="4297363"/>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29031" name="Line 7"/>
          <p:cNvSpPr>
            <a:spLocks noChangeShapeType="1"/>
          </p:cNvSpPr>
          <p:nvPr/>
        </p:nvSpPr>
        <p:spPr bwMode="auto">
          <a:xfrm>
            <a:off x="2308225" y="4789488"/>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29032" name="Line 8"/>
          <p:cNvSpPr>
            <a:spLocks noChangeShapeType="1"/>
          </p:cNvSpPr>
          <p:nvPr/>
        </p:nvSpPr>
        <p:spPr bwMode="auto">
          <a:xfrm>
            <a:off x="2308225" y="5772150"/>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29033" name="Rectangle 9"/>
          <p:cNvSpPr>
            <a:spLocks/>
          </p:cNvSpPr>
          <p:nvPr/>
        </p:nvSpPr>
        <p:spPr bwMode="auto">
          <a:xfrm>
            <a:off x="1771650" y="3617913"/>
            <a:ext cx="492125" cy="365125"/>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40</a:t>
            </a:r>
          </a:p>
        </p:txBody>
      </p:sp>
      <p:sp>
        <p:nvSpPr>
          <p:cNvPr id="129034" name="Rectangle 10"/>
          <p:cNvSpPr>
            <a:spLocks/>
          </p:cNvSpPr>
          <p:nvPr/>
        </p:nvSpPr>
        <p:spPr bwMode="auto">
          <a:xfrm>
            <a:off x="1771650" y="4108450"/>
            <a:ext cx="492125" cy="366713"/>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30</a:t>
            </a:r>
          </a:p>
        </p:txBody>
      </p:sp>
      <p:sp>
        <p:nvSpPr>
          <p:cNvPr id="129035" name="Rectangle 11"/>
          <p:cNvSpPr>
            <a:spLocks/>
          </p:cNvSpPr>
          <p:nvPr/>
        </p:nvSpPr>
        <p:spPr bwMode="auto">
          <a:xfrm>
            <a:off x="1771650" y="4600575"/>
            <a:ext cx="492125" cy="365125"/>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20</a:t>
            </a:r>
          </a:p>
        </p:txBody>
      </p:sp>
      <p:sp>
        <p:nvSpPr>
          <p:cNvPr id="129036" name="Rectangle 12"/>
          <p:cNvSpPr>
            <a:spLocks/>
          </p:cNvSpPr>
          <p:nvPr/>
        </p:nvSpPr>
        <p:spPr bwMode="auto">
          <a:xfrm>
            <a:off x="1771650" y="5092700"/>
            <a:ext cx="492125" cy="365125"/>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10</a:t>
            </a:r>
          </a:p>
        </p:txBody>
      </p:sp>
      <p:sp>
        <p:nvSpPr>
          <p:cNvPr id="129037" name="Rectangle 13"/>
          <p:cNvSpPr>
            <a:spLocks/>
          </p:cNvSpPr>
          <p:nvPr/>
        </p:nvSpPr>
        <p:spPr bwMode="auto">
          <a:xfrm>
            <a:off x="1771650" y="5561013"/>
            <a:ext cx="492125" cy="365125"/>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0</a:t>
            </a:r>
          </a:p>
        </p:txBody>
      </p:sp>
      <p:sp>
        <p:nvSpPr>
          <p:cNvPr id="129038" name="Rectangle 14"/>
          <p:cNvSpPr>
            <a:spLocks/>
          </p:cNvSpPr>
          <p:nvPr/>
        </p:nvSpPr>
        <p:spPr bwMode="auto">
          <a:xfrm>
            <a:off x="2411413" y="5721350"/>
            <a:ext cx="595312" cy="365125"/>
          </a:xfrm>
          <a:prstGeom prst="rect">
            <a:avLst/>
          </a:prstGeom>
          <a:noFill/>
          <a:ln w="9525">
            <a:noFill/>
            <a:miter lim="800000"/>
            <a:headEnd/>
            <a:tailEnd/>
          </a:ln>
        </p:spPr>
        <p:txBody>
          <a:bodyPr lIns="0" tIns="0" rIns="0" bIns="0" anchor="ctr"/>
          <a:lstStyle/>
          <a:p>
            <a:pPr algn="ctr" defTabSz="822325"/>
            <a:r>
              <a:rPr lang="en-US" altLang="zh-CN" sz="2100" b="0">
                <a:solidFill>
                  <a:schemeClr val="tx1"/>
                </a:solidFill>
                <a:latin typeface="Gill Sans"/>
                <a:ea typeface="宋体" charset="-122"/>
                <a:sym typeface="Gill Sans"/>
              </a:rPr>
              <a:t>Mon</a:t>
            </a:r>
          </a:p>
        </p:txBody>
      </p:sp>
      <p:sp>
        <p:nvSpPr>
          <p:cNvPr id="129039" name="Rectangle 15"/>
          <p:cNvSpPr>
            <a:spLocks/>
          </p:cNvSpPr>
          <p:nvPr/>
        </p:nvSpPr>
        <p:spPr bwMode="auto">
          <a:xfrm>
            <a:off x="3497263" y="5721350"/>
            <a:ext cx="595312" cy="365125"/>
          </a:xfrm>
          <a:prstGeom prst="rect">
            <a:avLst/>
          </a:prstGeom>
          <a:noFill/>
          <a:ln w="9525">
            <a:noFill/>
            <a:miter lim="800000"/>
            <a:headEnd/>
            <a:tailEnd/>
          </a:ln>
        </p:spPr>
        <p:txBody>
          <a:bodyPr lIns="0" tIns="0" rIns="0" bIns="0" anchor="ctr"/>
          <a:lstStyle/>
          <a:p>
            <a:pPr algn="ctr" defTabSz="822325"/>
            <a:r>
              <a:rPr lang="en-US" altLang="zh-CN" sz="2100" b="0">
                <a:solidFill>
                  <a:schemeClr val="tx1"/>
                </a:solidFill>
                <a:latin typeface="Gill Sans"/>
                <a:ea typeface="宋体" charset="-122"/>
                <a:sym typeface="Gill Sans"/>
              </a:rPr>
              <a:t>Tue</a:t>
            </a:r>
          </a:p>
        </p:txBody>
      </p:sp>
      <p:sp>
        <p:nvSpPr>
          <p:cNvPr id="129040" name="Rectangle 16"/>
          <p:cNvSpPr>
            <a:spLocks/>
          </p:cNvSpPr>
          <p:nvPr/>
        </p:nvSpPr>
        <p:spPr bwMode="auto">
          <a:xfrm>
            <a:off x="4583113" y="5721350"/>
            <a:ext cx="595312" cy="365125"/>
          </a:xfrm>
          <a:prstGeom prst="rect">
            <a:avLst/>
          </a:prstGeom>
          <a:noFill/>
          <a:ln w="9525">
            <a:noFill/>
            <a:miter lim="800000"/>
            <a:headEnd/>
            <a:tailEnd/>
          </a:ln>
        </p:spPr>
        <p:txBody>
          <a:bodyPr lIns="0" tIns="0" rIns="0" bIns="0" anchor="ctr"/>
          <a:lstStyle/>
          <a:p>
            <a:pPr algn="ctr" defTabSz="822325"/>
            <a:r>
              <a:rPr lang="en-US" altLang="zh-CN" sz="2100" b="0">
                <a:solidFill>
                  <a:schemeClr val="tx1"/>
                </a:solidFill>
                <a:latin typeface="Gill Sans"/>
                <a:ea typeface="宋体" charset="-122"/>
                <a:sym typeface="Gill Sans"/>
              </a:rPr>
              <a:t>Wed</a:t>
            </a:r>
          </a:p>
        </p:txBody>
      </p:sp>
      <p:sp>
        <p:nvSpPr>
          <p:cNvPr id="129041" name="Rectangle 17"/>
          <p:cNvSpPr>
            <a:spLocks/>
          </p:cNvSpPr>
          <p:nvPr/>
        </p:nvSpPr>
        <p:spPr bwMode="auto">
          <a:xfrm>
            <a:off x="5668963" y="5721350"/>
            <a:ext cx="595312" cy="365125"/>
          </a:xfrm>
          <a:prstGeom prst="rect">
            <a:avLst/>
          </a:prstGeom>
          <a:noFill/>
          <a:ln w="9525">
            <a:noFill/>
            <a:miter lim="800000"/>
            <a:headEnd/>
            <a:tailEnd/>
          </a:ln>
        </p:spPr>
        <p:txBody>
          <a:bodyPr lIns="0" tIns="0" rIns="0" bIns="0" anchor="ctr"/>
          <a:lstStyle/>
          <a:p>
            <a:pPr algn="ctr" defTabSz="822325"/>
            <a:r>
              <a:rPr lang="en-US" altLang="zh-CN" sz="2100" b="0">
                <a:solidFill>
                  <a:schemeClr val="tx1"/>
                </a:solidFill>
                <a:latin typeface="Gill Sans"/>
                <a:ea typeface="宋体" charset="-122"/>
                <a:sym typeface="Gill Sans"/>
              </a:rPr>
              <a:t>Thu</a:t>
            </a:r>
          </a:p>
        </p:txBody>
      </p:sp>
      <p:sp>
        <p:nvSpPr>
          <p:cNvPr id="129042" name="Rectangle 18"/>
          <p:cNvSpPr>
            <a:spLocks/>
          </p:cNvSpPr>
          <p:nvPr/>
        </p:nvSpPr>
        <p:spPr bwMode="auto">
          <a:xfrm>
            <a:off x="6754813" y="5721350"/>
            <a:ext cx="595312" cy="365125"/>
          </a:xfrm>
          <a:prstGeom prst="rect">
            <a:avLst/>
          </a:prstGeom>
          <a:noFill/>
          <a:ln w="9525">
            <a:noFill/>
            <a:miter lim="800000"/>
            <a:headEnd/>
            <a:tailEnd/>
          </a:ln>
        </p:spPr>
        <p:txBody>
          <a:bodyPr lIns="0" tIns="0" rIns="0" bIns="0" anchor="ctr"/>
          <a:lstStyle/>
          <a:p>
            <a:pPr algn="ctr" defTabSz="822325"/>
            <a:r>
              <a:rPr lang="en-US" altLang="zh-CN" sz="2100" b="0">
                <a:solidFill>
                  <a:schemeClr val="tx1"/>
                </a:solidFill>
                <a:latin typeface="Gill Sans"/>
                <a:ea typeface="宋体" charset="-122"/>
                <a:sym typeface="Gill Sans"/>
              </a:rPr>
              <a:t>Fri</a:t>
            </a:r>
          </a:p>
        </p:txBody>
      </p:sp>
      <p:sp>
        <p:nvSpPr>
          <p:cNvPr id="101395" name="Rectangle 19"/>
          <p:cNvSpPr>
            <a:spLocks/>
          </p:cNvSpPr>
          <p:nvPr/>
        </p:nvSpPr>
        <p:spPr bwMode="auto">
          <a:xfrm>
            <a:off x="628650" y="206375"/>
            <a:ext cx="33147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800" b="0">
                <a:solidFill>
                  <a:srgbClr val="FFFFFF"/>
                </a:solidFill>
                <a:latin typeface="Gill Sans" pitchFamily="80" charset="0"/>
                <a:ea typeface="宋体" pitchFamily="2" charset="-122"/>
                <a:sym typeface="Gill Sans" pitchFamily="80" charset="0"/>
              </a:rPr>
              <a:t>任务</a:t>
            </a:r>
          </a:p>
        </p:txBody>
      </p:sp>
      <p:sp>
        <p:nvSpPr>
          <p:cNvPr id="129044" name="Rectangle 20"/>
          <p:cNvSpPr>
            <a:spLocks/>
          </p:cNvSpPr>
          <p:nvPr/>
        </p:nvSpPr>
        <p:spPr bwMode="auto">
          <a:xfrm>
            <a:off x="628650" y="650875"/>
            <a:ext cx="3314700" cy="446088"/>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200" b="0">
                <a:solidFill>
                  <a:schemeClr val="tx1"/>
                </a:solidFill>
                <a:latin typeface="Gill Sans"/>
                <a:ea typeface="宋体" charset="-122"/>
                <a:sym typeface="Gill Sans"/>
              </a:rPr>
              <a:t>编写用户界面</a:t>
            </a:r>
          </a:p>
        </p:txBody>
      </p:sp>
      <p:sp>
        <p:nvSpPr>
          <p:cNvPr id="129045" name="Rectangle 21"/>
          <p:cNvSpPr>
            <a:spLocks/>
          </p:cNvSpPr>
          <p:nvPr/>
        </p:nvSpPr>
        <p:spPr bwMode="auto">
          <a:xfrm>
            <a:off x="628650" y="1096963"/>
            <a:ext cx="3314700" cy="446087"/>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200" b="0">
                <a:solidFill>
                  <a:schemeClr val="tx1"/>
                </a:solidFill>
                <a:latin typeface="Gill Sans"/>
                <a:ea typeface="宋体" charset="-122"/>
                <a:sym typeface="Gill Sans"/>
              </a:rPr>
              <a:t>编写中间层</a:t>
            </a:r>
          </a:p>
        </p:txBody>
      </p:sp>
      <p:sp>
        <p:nvSpPr>
          <p:cNvPr id="129046" name="Rectangle 22"/>
          <p:cNvSpPr>
            <a:spLocks/>
          </p:cNvSpPr>
          <p:nvPr/>
        </p:nvSpPr>
        <p:spPr bwMode="auto">
          <a:xfrm>
            <a:off x="628650" y="1543050"/>
            <a:ext cx="3314700" cy="446088"/>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200" b="0">
                <a:solidFill>
                  <a:schemeClr val="tx1"/>
                </a:solidFill>
                <a:latin typeface="Gill Sans"/>
                <a:ea typeface="宋体" charset="-122"/>
                <a:sym typeface="Gill Sans"/>
              </a:rPr>
              <a:t>测试中间层</a:t>
            </a:r>
          </a:p>
        </p:txBody>
      </p:sp>
      <p:sp>
        <p:nvSpPr>
          <p:cNvPr id="129047" name="Rectangle 23"/>
          <p:cNvSpPr>
            <a:spLocks/>
          </p:cNvSpPr>
          <p:nvPr/>
        </p:nvSpPr>
        <p:spPr bwMode="auto">
          <a:xfrm>
            <a:off x="628650" y="1989138"/>
            <a:ext cx="3314700" cy="446087"/>
          </a:xfrm>
          <a:prstGeom prst="rect">
            <a:avLst/>
          </a:prstGeom>
          <a:solidFill>
            <a:srgbClr val="E6E6E6"/>
          </a:solidFill>
          <a:ln w="25400">
            <a:solidFill>
              <a:schemeClr val="tx1"/>
            </a:solidFill>
            <a:miter lim="800000"/>
            <a:headEnd/>
            <a:tailEnd/>
          </a:ln>
        </p:spPr>
        <p:txBody>
          <a:bodyPr lIns="57150" tIns="57150" rIns="57150" bIns="57150" anchor="ctr"/>
          <a:lstStyle/>
          <a:p>
            <a:pPr defTabSz="822325"/>
            <a:r>
              <a:rPr lang="zh-CN" altLang="en-US" sz="2200" b="0">
                <a:solidFill>
                  <a:schemeClr val="tx1"/>
                </a:solidFill>
                <a:latin typeface="Gill Sans"/>
                <a:ea typeface="宋体" charset="-122"/>
                <a:sym typeface="Gill Sans"/>
              </a:rPr>
              <a:t>编写在线帮助</a:t>
            </a:r>
          </a:p>
        </p:txBody>
      </p:sp>
      <p:sp>
        <p:nvSpPr>
          <p:cNvPr id="101400" name="Rectangle 24"/>
          <p:cNvSpPr>
            <a:spLocks/>
          </p:cNvSpPr>
          <p:nvPr/>
        </p:nvSpPr>
        <p:spPr bwMode="auto">
          <a:xfrm>
            <a:off x="3943350" y="206375"/>
            <a:ext cx="9144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2800" b="0">
                <a:solidFill>
                  <a:srgbClr val="FFFFFF"/>
                </a:solidFill>
                <a:latin typeface="Gill Sans" pitchFamily="80" charset="0"/>
                <a:ea typeface="宋体" pitchFamily="2" charset="-122"/>
                <a:sym typeface="Gill Sans" pitchFamily="80" charset="0"/>
              </a:rPr>
              <a:t>Mon</a:t>
            </a:r>
          </a:p>
        </p:txBody>
      </p:sp>
      <p:sp>
        <p:nvSpPr>
          <p:cNvPr id="129049" name="Rectangle 25"/>
          <p:cNvSpPr>
            <a:spLocks/>
          </p:cNvSpPr>
          <p:nvPr/>
        </p:nvSpPr>
        <p:spPr bwMode="auto">
          <a:xfrm>
            <a:off x="3943350" y="650875"/>
            <a:ext cx="914400" cy="44608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8</a:t>
            </a:r>
          </a:p>
        </p:txBody>
      </p:sp>
      <p:sp>
        <p:nvSpPr>
          <p:cNvPr id="129050" name="Rectangle 26"/>
          <p:cNvSpPr>
            <a:spLocks/>
          </p:cNvSpPr>
          <p:nvPr/>
        </p:nvSpPr>
        <p:spPr bwMode="auto">
          <a:xfrm>
            <a:off x="3943350" y="1096963"/>
            <a:ext cx="914400" cy="446087"/>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16</a:t>
            </a:r>
          </a:p>
        </p:txBody>
      </p:sp>
      <p:sp>
        <p:nvSpPr>
          <p:cNvPr id="129051" name="Rectangle 27"/>
          <p:cNvSpPr>
            <a:spLocks/>
          </p:cNvSpPr>
          <p:nvPr/>
        </p:nvSpPr>
        <p:spPr bwMode="auto">
          <a:xfrm>
            <a:off x="3943350" y="1543050"/>
            <a:ext cx="914400" cy="446088"/>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8</a:t>
            </a:r>
          </a:p>
        </p:txBody>
      </p:sp>
      <p:sp>
        <p:nvSpPr>
          <p:cNvPr id="129052" name="Rectangle 28"/>
          <p:cNvSpPr>
            <a:spLocks/>
          </p:cNvSpPr>
          <p:nvPr/>
        </p:nvSpPr>
        <p:spPr bwMode="auto">
          <a:xfrm>
            <a:off x="3943350" y="1989138"/>
            <a:ext cx="914400" cy="446087"/>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12</a:t>
            </a:r>
          </a:p>
        </p:txBody>
      </p:sp>
      <p:sp>
        <p:nvSpPr>
          <p:cNvPr id="101405" name="Rectangle 29"/>
          <p:cNvSpPr>
            <a:spLocks/>
          </p:cNvSpPr>
          <p:nvPr/>
        </p:nvSpPr>
        <p:spPr bwMode="auto">
          <a:xfrm>
            <a:off x="4857750" y="206375"/>
            <a:ext cx="9144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2800" b="0">
                <a:solidFill>
                  <a:srgbClr val="FFFFFF"/>
                </a:solidFill>
                <a:latin typeface="Gill Sans" pitchFamily="80" charset="0"/>
                <a:ea typeface="宋体" pitchFamily="2" charset="-122"/>
                <a:sym typeface="Gill Sans" pitchFamily="80" charset="0"/>
              </a:rPr>
              <a:t>Tues</a:t>
            </a:r>
          </a:p>
        </p:txBody>
      </p:sp>
      <p:sp>
        <p:nvSpPr>
          <p:cNvPr id="101406" name="Rectangle 30"/>
          <p:cNvSpPr>
            <a:spLocks/>
          </p:cNvSpPr>
          <p:nvPr/>
        </p:nvSpPr>
        <p:spPr bwMode="auto">
          <a:xfrm>
            <a:off x="5772150" y="206375"/>
            <a:ext cx="9144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2800" b="0">
                <a:solidFill>
                  <a:srgbClr val="FFFFFF"/>
                </a:solidFill>
                <a:latin typeface="Gill Sans" pitchFamily="80" charset="0"/>
                <a:ea typeface="宋体" pitchFamily="2" charset="-122"/>
                <a:sym typeface="Gill Sans" pitchFamily="80" charset="0"/>
              </a:rPr>
              <a:t>Wed</a:t>
            </a:r>
          </a:p>
        </p:txBody>
      </p:sp>
      <p:sp>
        <p:nvSpPr>
          <p:cNvPr id="101407" name="Rectangle 31"/>
          <p:cNvSpPr>
            <a:spLocks/>
          </p:cNvSpPr>
          <p:nvPr/>
        </p:nvSpPr>
        <p:spPr bwMode="auto">
          <a:xfrm>
            <a:off x="6686550" y="206375"/>
            <a:ext cx="9144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2800" b="0">
                <a:solidFill>
                  <a:srgbClr val="FFFFFF"/>
                </a:solidFill>
                <a:latin typeface="Gill Sans" pitchFamily="80" charset="0"/>
                <a:ea typeface="宋体" pitchFamily="2" charset="-122"/>
                <a:sym typeface="Gill Sans" pitchFamily="80" charset="0"/>
              </a:rPr>
              <a:t>Thur</a:t>
            </a:r>
          </a:p>
        </p:txBody>
      </p:sp>
      <p:sp>
        <p:nvSpPr>
          <p:cNvPr id="101408" name="Rectangle 32"/>
          <p:cNvSpPr>
            <a:spLocks/>
          </p:cNvSpPr>
          <p:nvPr/>
        </p:nvSpPr>
        <p:spPr bwMode="auto">
          <a:xfrm>
            <a:off x="7600950" y="206375"/>
            <a:ext cx="914400" cy="444500"/>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en-US" altLang="zh-CN" sz="2800" b="0">
                <a:solidFill>
                  <a:srgbClr val="FFFFFF"/>
                </a:solidFill>
                <a:latin typeface="Gill Sans" pitchFamily="80" charset="0"/>
                <a:ea typeface="宋体" pitchFamily="2" charset="-122"/>
                <a:sym typeface="Gill Sans" pitchFamily="80" charset="0"/>
              </a:rPr>
              <a:t>Fri</a:t>
            </a:r>
          </a:p>
        </p:txBody>
      </p:sp>
      <p:sp>
        <p:nvSpPr>
          <p:cNvPr id="129057" name="Line 33"/>
          <p:cNvSpPr>
            <a:spLocks noChangeShapeType="1"/>
          </p:cNvSpPr>
          <p:nvPr/>
        </p:nvSpPr>
        <p:spPr bwMode="auto">
          <a:xfrm>
            <a:off x="2308225" y="3314700"/>
            <a:ext cx="5395913" cy="0"/>
          </a:xfrm>
          <a:prstGeom prst="line">
            <a:avLst/>
          </a:prstGeom>
          <a:noFill/>
          <a:ln w="25400">
            <a:solidFill>
              <a:srgbClr val="577AB1">
                <a:alpha val="50195"/>
              </a:srgbClr>
            </a:solidFill>
            <a:round/>
            <a:headEnd/>
            <a:tailEnd/>
          </a:ln>
        </p:spPr>
        <p:txBody>
          <a:bodyPr/>
          <a:lstStyle/>
          <a:p>
            <a:endParaRPr lang="zh-CN" altLang="en-US"/>
          </a:p>
        </p:txBody>
      </p:sp>
      <p:sp>
        <p:nvSpPr>
          <p:cNvPr id="101410" name="Line 34"/>
          <p:cNvSpPr>
            <a:spLocks noChangeShapeType="1"/>
          </p:cNvSpPr>
          <p:nvPr/>
        </p:nvSpPr>
        <p:spPr bwMode="auto">
          <a:xfrm>
            <a:off x="2736850" y="3543300"/>
            <a:ext cx="1042988" cy="708025"/>
          </a:xfrm>
          <a:prstGeom prst="line">
            <a:avLst/>
          </a:prstGeom>
          <a:noFill/>
          <a:ln w="38100">
            <a:solidFill>
              <a:srgbClr val="023E7F"/>
            </a:solidFill>
            <a:round/>
            <a:headEnd/>
            <a:tailEnd/>
          </a:ln>
        </p:spPr>
        <p:txBody>
          <a:bodyPr/>
          <a:lstStyle/>
          <a:p>
            <a:endParaRPr lang="zh-CN" altLang="en-US"/>
          </a:p>
        </p:txBody>
      </p:sp>
      <p:sp>
        <p:nvSpPr>
          <p:cNvPr id="101411" name="Oval 35"/>
          <p:cNvSpPr>
            <a:spLocks/>
          </p:cNvSpPr>
          <p:nvPr/>
        </p:nvSpPr>
        <p:spPr bwMode="auto">
          <a:xfrm>
            <a:off x="2571750" y="3394075"/>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2" name="Oval 36"/>
          <p:cNvSpPr>
            <a:spLocks/>
          </p:cNvSpPr>
          <p:nvPr/>
        </p:nvSpPr>
        <p:spPr bwMode="auto">
          <a:xfrm>
            <a:off x="4400550" y="2525713"/>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3" name="Oval 37"/>
          <p:cNvSpPr>
            <a:spLocks/>
          </p:cNvSpPr>
          <p:nvPr/>
        </p:nvSpPr>
        <p:spPr bwMode="auto">
          <a:xfrm>
            <a:off x="5314950" y="2525713"/>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4" name="Oval 38"/>
          <p:cNvSpPr>
            <a:spLocks/>
          </p:cNvSpPr>
          <p:nvPr/>
        </p:nvSpPr>
        <p:spPr bwMode="auto">
          <a:xfrm>
            <a:off x="6229350" y="2525713"/>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5" name="Oval 39"/>
          <p:cNvSpPr>
            <a:spLocks/>
          </p:cNvSpPr>
          <p:nvPr/>
        </p:nvSpPr>
        <p:spPr bwMode="auto">
          <a:xfrm>
            <a:off x="7143750" y="2525713"/>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6" name="Oval 40"/>
          <p:cNvSpPr>
            <a:spLocks/>
          </p:cNvSpPr>
          <p:nvPr/>
        </p:nvSpPr>
        <p:spPr bwMode="auto">
          <a:xfrm>
            <a:off x="8058150" y="2525713"/>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7" name="Line 41"/>
          <p:cNvSpPr>
            <a:spLocks noChangeShapeType="1"/>
          </p:cNvSpPr>
          <p:nvPr/>
        </p:nvSpPr>
        <p:spPr bwMode="auto">
          <a:xfrm rot="10800000" flipH="1">
            <a:off x="3787775" y="4124325"/>
            <a:ext cx="1101725" cy="134938"/>
          </a:xfrm>
          <a:prstGeom prst="line">
            <a:avLst/>
          </a:prstGeom>
          <a:noFill/>
          <a:ln w="38100">
            <a:solidFill>
              <a:srgbClr val="023E7F"/>
            </a:solidFill>
            <a:round/>
            <a:headEnd/>
            <a:tailEnd/>
          </a:ln>
        </p:spPr>
        <p:txBody>
          <a:bodyPr/>
          <a:lstStyle/>
          <a:p>
            <a:endParaRPr lang="zh-CN" altLang="en-US"/>
          </a:p>
        </p:txBody>
      </p:sp>
      <p:sp>
        <p:nvSpPr>
          <p:cNvPr id="101418" name="Oval 42"/>
          <p:cNvSpPr>
            <a:spLocks/>
          </p:cNvSpPr>
          <p:nvPr/>
        </p:nvSpPr>
        <p:spPr bwMode="auto">
          <a:xfrm>
            <a:off x="3646488" y="4114800"/>
            <a:ext cx="261937"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19" name="Line 43"/>
          <p:cNvSpPr>
            <a:spLocks noChangeShapeType="1"/>
          </p:cNvSpPr>
          <p:nvPr/>
        </p:nvSpPr>
        <p:spPr bwMode="auto">
          <a:xfrm>
            <a:off x="4872038" y="4141788"/>
            <a:ext cx="1120775" cy="790575"/>
          </a:xfrm>
          <a:prstGeom prst="line">
            <a:avLst/>
          </a:prstGeom>
          <a:noFill/>
          <a:ln w="38100">
            <a:solidFill>
              <a:srgbClr val="023E7F"/>
            </a:solidFill>
            <a:round/>
            <a:headEnd/>
            <a:tailEnd/>
          </a:ln>
        </p:spPr>
        <p:txBody>
          <a:bodyPr/>
          <a:lstStyle/>
          <a:p>
            <a:endParaRPr lang="zh-CN" altLang="en-US"/>
          </a:p>
        </p:txBody>
      </p:sp>
      <p:sp>
        <p:nvSpPr>
          <p:cNvPr id="101420" name="Oval 44"/>
          <p:cNvSpPr>
            <a:spLocks/>
          </p:cNvSpPr>
          <p:nvPr/>
        </p:nvSpPr>
        <p:spPr bwMode="auto">
          <a:xfrm>
            <a:off x="4743450" y="4000500"/>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21" name="Line 45"/>
          <p:cNvSpPr>
            <a:spLocks noChangeShapeType="1"/>
          </p:cNvSpPr>
          <p:nvPr/>
        </p:nvSpPr>
        <p:spPr bwMode="auto">
          <a:xfrm>
            <a:off x="5965825" y="4914900"/>
            <a:ext cx="1100138" cy="485775"/>
          </a:xfrm>
          <a:prstGeom prst="line">
            <a:avLst/>
          </a:prstGeom>
          <a:noFill/>
          <a:ln w="38100">
            <a:solidFill>
              <a:srgbClr val="023E7F"/>
            </a:solidFill>
            <a:round/>
            <a:headEnd/>
            <a:tailEnd/>
          </a:ln>
        </p:spPr>
        <p:txBody>
          <a:bodyPr/>
          <a:lstStyle/>
          <a:p>
            <a:endParaRPr lang="zh-CN" altLang="en-US"/>
          </a:p>
        </p:txBody>
      </p:sp>
      <p:sp>
        <p:nvSpPr>
          <p:cNvPr id="101422" name="Oval 46"/>
          <p:cNvSpPr>
            <a:spLocks/>
          </p:cNvSpPr>
          <p:nvPr/>
        </p:nvSpPr>
        <p:spPr bwMode="auto">
          <a:xfrm>
            <a:off x="6915150" y="5257800"/>
            <a:ext cx="263525" cy="263525"/>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sp>
        <p:nvSpPr>
          <p:cNvPr id="101423" name="Oval 47"/>
          <p:cNvSpPr>
            <a:spLocks/>
          </p:cNvSpPr>
          <p:nvPr/>
        </p:nvSpPr>
        <p:spPr bwMode="auto">
          <a:xfrm>
            <a:off x="5829300" y="4778375"/>
            <a:ext cx="263525" cy="261938"/>
          </a:xfrm>
          <a:prstGeom prst="ellipse">
            <a:avLst/>
          </a:prstGeom>
          <a:solidFill>
            <a:srgbClr val="0887E2"/>
          </a:solidFill>
          <a:ln w="25400">
            <a:solidFill>
              <a:srgbClr val="023E7F"/>
            </a:solidFill>
            <a:round/>
            <a:headEnd/>
            <a:tailEnd/>
          </a:ln>
          <a:effectLst>
            <a:outerShdw dist="63500" dir="2700000" algn="ctr" rotWithShape="0">
              <a:schemeClr val="bg2">
                <a:alpha val="29999"/>
              </a:schemeClr>
            </a:outerShdw>
          </a:effectLst>
        </p:spPr>
        <p:txBody>
          <a:bodyPr lIns="82296" tIns="41148" rIns="82296" bIns="41148"/>
          <a:lstStyle/>
          <a:p>
            <a:pPr algn="ctr" defTabSz="822325">
              <a:defRPr/>
            </a:pPr>
            <a:endParaRPr lang="zh-CN" altLang="zh-CN" sz="2900" b="0">
              <a:solidFill>
                <a:srgbClr val="000000"/>
              </a:solidFill>
              <a:latin typeface="Gill Sans" pitchFamily="80" charset="0"/>
              <a:ea typeface="ヒラギノ角ゴ Pro W3" pitchFamily="80" charset="-128"/>
              <a:sym typeface="Gill Sans" pitchFamily="80" charset="0"/>
            </a:endParaRPr>
          </a:p>
        </p:txBody>
      </p:sp>
      <p:grpSp>
        <p:nvGrpSpPr>
          <p:cNvPr id="129072" name="Group 48"/>
          <p:cNvGrpSpPr>
            <a:grpSpLocks/>
          </p:cNvGrpSpPr>
          <p:nvPr/>
        </p:nvGrpSpPr>
        <p:grpSpPr bwMode="auto">
          <a:xfrm>
            <a:off x="5772150" y="650875"/>
            <a:ext cx="914400" cy="1784350"/>
            <a:chOff x="0" y="0"/>
            <a:chExt cx="640" cy="1248"/>
          </a:xfrm>
        </p:grpSpPr>
        <p:sp>
          <p:nvSpPr>
            <p:cNvPr id="129109" name="Rectangle 4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10" name="Rectangle 5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11" name="Rectangle 5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12" name="Rectangle 5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129073" name="Group 53"/>
          <p:cNvGrpSpPr>
            <a:grpSpLocks/>
          </p:cNvGrpSpPr>
          <p:nvPr/>
        </p:nvGrpSpPr>
        <p:grpSpPr bwMode="auto">
          <a:xfrm>
            <a:off x="4857750" y="650875"/>
            <a:ext cx="914400" cy="1784350"/>
            <a:chOff x="0" y="0"/>
            <a:chExt cx="640" cy="1248"/>
          </a:xfrm>
        </p:grpSpPr>
        <p:sp>
          <p:nvSpPr>
            <p:cNvPr id="129105" name="Rectangle 5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6" name="Rectangle 5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7" name="Rectangle 5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8" name="Rectangle 5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129074" name="Group 58"/>
          <p:cNvGrpSpPr>
            <a:grpSpLocks/>
          </p:cNvGrpSpPr>
          <p:nvPr/>
        </p:nvGrpSpPr>
        <p:grpSpPr bwMode="auto">
          <a:xfrm>
            <a:off x="7600950" y="650875"/>
            <a:ext cx="914400" cy="1784350"/>
            <a:chOff x="0" y="0"/>
            <a:chExt cx="640" cy="1248"/>
          </a:xfrm>
        </p:grpSpPr>
        <p:sp>
          <p:nvSpPr>
            <p:cNvPr id="129101" name="Rectangle 5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2" name="Rectangle 6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3" name="Rectangle 6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4" name="Rectangle 6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129075" name="Group 63"/>
          <p:cNvGrpSpPr>
            <a:grpSpLocks/>
          </p:cNvGrpSpPr>
          <p:nvPr/>
        </p:nvGrpSpPr>
        <p:grpSpPr bwMode="auto">
          <a:xfrm>
            <a:off x="6686550" y="650875"/>
            <a:ext cx="914400" cy="1784350"/>
            <a:chOff x="0" y="0"/>
            <a:chExt cx="640" cy="1248"/>
          </a:xfrm>
        </p:grpSpPr>
        <p:sp>
          <p:nvSpPr>
            <p:cNvPr id="129097" name="Rectangle 6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098" name="Rectangle 6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099" name="Rectangle 6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100" name="Rectangle 6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6" name="Group 68"/>
          <p:cNvGrpSpPr>
            <a:grpSpLocks/>
          </p:cNvGrpSpPr>
          <p:nvPr/>
        </p:nvGrpSpPr>
        <p:grpSpPr bwMode="auto">
          <a:xfrm>
            <a:off x="4857750" y="650875"/>
            <a:ext cx="914400" cy="1784350"/>
            <a:chOff x="0" y="0"/>
            <a:chExt cx="640" cy="1248"/>
          </a:xfrm>
        </p:grpSpPr>
        <p:sp>
          <p:nvSpPr>
            <p:cNvPr id="129093" name="Rectangle 6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4</a:t>
              </a:r>
            </a:p>
          </p:txBody>
        </p:sp>
        <p:sp>
          <p:nvSpPr>
            <p:cNvPr id="129094" name="Rectangle 7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12</a:t>
              </a:r>
            </a:p>
          </p:txBody>
        </p:sp>
        <p:sp>
          <p:nvSpPr>
            <p:cNvPr id="129095" name="Rectangle 7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16</a:t>
              </a:r>
            </a:p>
          </p:txBody>
        </p:sp>
        <p:sp>
          <p:nvSpPr>
            <p:cNvPr id="129096" name="Rectangle 7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7" name="Group 73"/>
          <p:cNvGrpSpPr>
            <a:grpSpLocks/>
          </p:cNvGrpSpPr>
          <p:nvPr/>
        </p:nvGrpSpPr>
        <p:grpSpPr bwMode="auto">
          <a:xfrm>
            <a:off x="6686550" y="650875"/>
            <a:ext cx="914400" cy="1784350"/>
            <a:chOff x="0" y="0"/>
            <a:chExt cx="640" cy="1248"/>
          </a:xfrm>
        </p:grpSpPr>
        <p:sp>
          <p:nvSpPr>
            <p:cNvPr id="129089" name="Rectangle 7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090" name="Rectangle 7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7</a:t>
              </a:r>
            </a:p>
          </p:txBody>
        </p:sp>
        <p:sp>
          <p:nvSpPr>
            <p:cNvPr id="129091" name="Rectangle 7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11</a:t>
              </a:r>
            </a:p>
          </p:txBody>
        </p:sp>
        <p:sp>
          <p:nvSpPr>
            <p:cNvPr id="129092" name="Rectangle 7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8" name="Group 78"/>
          <p:cNvGrpSpPr>
            <a:grpSpLocks/>
          </p:cNvGrpSpPr>
          <p:nvPr/>
        </p:nvGrpSpPr>
        <p:grpSpPr bwMode="auto">
          <a:xfrm>
            <a:off x="5772150" y="650875"/>
            <a:ext cx="914400" cy="1784350"/>
            <a:chOff x="0" y="0"/>
            <a:chExt cx="640" cy="1248"/>
          </a:xfrm>
        </p:grpSpPr>
        <p:sp>
          <p:nvSpPr>
            <p:cNvPr id="129085" name="Rectangle 7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8</a:t>
              </a:r>
            </a:p>
          </p:txBody>
        </p:sp>
        <p:sp>
          <p:nvSpPr>
            <p:cNvPr id="129086" name="Rectangle 8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10</a:t>
              </a:r>
            </a:p>
          </p:txBody>
        </p:sp>
        <p:sp>
          <p:nvSpPr>
            <p:cNvPr id="129087" name="Rectangle 8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16</a:t>
              </a:r>
            </a:p>
          </p:txBody>
        </p:sp>
        <p:sp>
          <p:nvSpPr>
            <p:cNvPr id="129088" name="Rectangle 8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grpSp>
        <p:nvGrpSpPr>
          <p:cNvPr id="9" name="Group 83"/>
          <p:cNvGrpSpPr>
            <a:grpSpLocks/>
          </p:cNvGrpSpPr>
          <p:nvPr/>
        </p:nvGrpSpPr>
        <p:grpSpPr bwMode="auto">
          <a:xfrm>
            <a:off x="7600950" y="650875"/>
            <a:ext cx="914400" cy="1784350"/>
            <a:chOff x="0" y="0"/>
            <a:chExt cx="640" cy="1248"/>
          </a:xfrm>
        </p:grpSpPr>
        <p:sp>
          <p:nvSpPr>
            <p:cNvPr id="129081" name="Rectangle 8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082" name="Rectangle 8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sp>
          <p:nvSpPr>
            <p:cNvPr id="129083" name="Rectangle 8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0" tIns="57150" rIns="182761" bIns="57150" anchor="ctr"/>
            <a:lstStyle/>
            <a:p>
              <a:pPr algn="r" defTabSz="822325"/>
              <a:r>
                <a:rPr lang="en-US" altLang="zh-CN" sz="2300" b="0">
                  <a:solidFill>
                    <a:schemeClr val="tx1"/>
                  </a:solidFill>
                  <a:latin typeface="Gill Sans"/>
                  <a:ea typeface="宋体" charset="-122"/>
                  <a:sym typeface="Gill Sans"/>
                </a:rPr>
                <a:t>8</a:t>
              </a:r>
            </a:p>
          </p:txBody>
        </p:sp>
        <p:sp>
          <p:nvSpPr>
            <p:cNvPr id="129084" name="Rectangle 8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lIns="82296" tIns="41148" rIns="82296" bIns="41148"/>
            <a:lstStyle/>
            <a:p>
              <a:pPr algn="ctr" defTabSz="822325"/>
              <a:endParaRPr lang="zh-CN" altLang="zh-CN" sz="2900" b="0">
                <a:solidFill>
                  <a:srgbClr val="000000"/>
                </a:solidFill>
                <a:latin typeface="Gill Sans"/>
                <a:ea typeface="ヒラギノ角ゴ Pro W3"/>
                <a:cs typeface="ヒラギノ角ゴ Pro W3"/>
                <a:sym typeface="Gill Sans"/>
              </a:endParaRPr>
            </a:p>
          </p:txBody>
        </p:sp>
      </p:grpSp>
      <p:sp>
        <p:nvSpPr>
          <p:cNvPr id="129080" name="Rectangle 88"/>
          <p:cNvSpPr>
            <a:spLocks/>
          </p:cNvSpPr>
          <p:nvPr/>
        </p:nvSpPr>
        <p:spPr bwMode="auto">
          <a:xfrm>
            <a:off x="1771650" y="3125788"/>
            <a:ext cx="492125" cy="366712"/>
          </a:xfrm>
          <a:prstGeom prst="rect">
            <a:avLst/>
          </a:prstGeom>
          <a:noFill/>
          <a:ln w="9525">
            <a:noFill/>
            <a:miter lim="800000"/>
            <a:headEnd/>
            <a:tailEnd/>
          </a:ln>
        </p:spPr>
        <p:txBody>
          <a:bodyPr lIns="0" tIns="0" rIns="0" bIns="0" anchor="ctr"/>
          <a:lstStyle/>
          <a:p>
            <a:pPr algn="r" defTabSz="822325"/>
            <a:r>
              <a:rPr lang="en-US" altLang="zh-CN" sz="2100" b="0">
                <a:solidFill>
                  <a:schemeClr val="tx1"/>
                </a:solidFill>
                <a:latin typeface="Gill Sans"/>
                <a:ea typeface="宋体" charset="-122"/>
                <a:sym typeface="Gill Sans"/>
              </a:rPr>
              <a:t>50</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1412"/>
                                        </p:tgtEl>
                                      </p:cBhvr>
                                    </p:animEffect>
                                    <p:set>
                                      <p:cBhvr>
                                        <p:cTn id="11" dur="1" fill="hold">
                                          <p:stCondLst>
                                            <p:cond delay="499"/>
                                          </p:stCondLst>
                                        </p:cTn>
                                        <p:tgtEl>
                                          <p:spTgt spid="101412"/>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500"/>
                                  </p:stCondLst>
                                  <p:childTnLst>
                                    <p:set>
                                      <p:cBhvr>
                                        <p:cTn id="14" dur="1" fill="hold">
                                          <p:stCondLst>
                                            <p:cond delay="0"/>
                                          </p:stCondLst>
                                        </p:cTn>
                                        <p:tgtEl>
                                          <p:spTgt spid="101411"/>
                                        </p:tgtEl>
                                        <p:attrNameLst>
                                          <p:attrName>style.visibility</p:attrName>
                                        </p:attrNameLst>
                                      </p:cBhvr>
                                      <p:to>
                                        <p:strVal val="visible"/>
                                      </p:to>
                                    </p:set>
                                    <p:animEffect transition="in" filter="fade">
                                      <p:cBhvr>
                                        <p:cTn id="15" dur="500"/>
                                        <p:tgtEl>
                                          <p:spTgt spid="1014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14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1413"/>
                                        </p:tgtEl>
                                      </p:cBhvr>
                                    </p:animEffect>
                                    <p:set>
                                      <p:cBhvr>
                                        <p:cTn id="28" dur="1" fill="hold">
                                          <p:stCondLst>
                                            <p:cond delay="499"/>
                                          </p:stCondLst>
                                        </p:cTn>
                                        <p:tgtEl>
                                          <p:spTgt spid="101413"/>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500"/>
                                  </p:stCondLst>
                                  <p:childTnLst>
                                    <p:set>
                                      <p:cBhvr>
                                        <p:cTn id="31" dur="1" fill="hold">
                                          <p:stCondLst>
                                            <p:cond delay="0"/>
                                          </p:stCondLst>
                                        </p:cTn>
                                        <p:tgtEl>
                                          <p:spTgt spid="101418"/>
                                        </p:tgtEl>
                                        <p:attrNameLst>
                                          <p:attrName>style.visibility</p:attrName>
                                        </p:attrNameLst>
                                      </p:cBhvr>
                                      <p:to>
                                        <p:strVal val="visible"/>
                                      </p:to>
                                    </p:set>
                                    <p:animEffect transition="in" filter="fade">
                                      <p:cBhvr>
                                        <p:cTn id="32" dur="500"/>
                                        <p:tgtEl>
                                          <p:spTgt spid="101418"/>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01410"/>
                                        </p:tgtEl>
                                        <p:attrNameLst>
                                          <p:attrName>style.visibility</p:attrName>
                                        </p:attrNameLst>
                                      </p:cBhvr>
                                      <p:to>
                                        <p:strVal val="visible"/>
                                      </p:to>
                                    </p:set>
                                    <p:animEffect transition="in" filter="fade">
                                      <p:cBhvr>
                                        <p:cTn id="36" dur="500"/>
                                        <p:tgtEl>
                                          <p:spTgt spid="1014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8"/>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1000"/>
                                  </p:stCondLst>
                                  <p:childTnLst>
                                    <p:set>
                                      <p:cBhvr>
                                        <p:cTn id="43" dur="1" fill="hold">
                                          <p:stCondLst>
                                            <p:cond delay="499"/>
                                          </p:stCondLst>
                                        </p:cTn>
                                        <p:tgtEl>
                                          <p:spTgt spid="101414"/>
                                        </p:tgtEl>
                                        <p:attrNameLst>
                                          <p:attrName>style.visibility</p:attrName>
                                        </p:attrNameLst>
                                      </p:cBhvr>
                                      <p:to>
                                        <p:strVal val="visible"/>
                                      </p:to>
                                    </p:set>
                                  </p:childTnLst>
                                </p:cTn>
                              </p:par>
                            </p:childTnLst>
                          </p:cTn>
                        </p:par>
                        <p:par>
                          <p:cTn id="44" fill="hold">
                            <p:stCondLst>
                              <p:cond delay="2000"/>
                            </p:stCondLst>
                            <p:childTnLst>
                              <p:par>
                                <p:cTn id="45" presetID="10" presetClass="exit" presetSubtype="0" fill="hold" grpId="1" nodeType="afterEffect">
                                  <p:stCondLst>
                                    <p:cond delay="1000"/>
                                  </p:stCondLst>
                                  <p:childTnLst>
                                    <p:animEffect transition="out" filter="fade">
                                      <p:cBhvr>
                                        <p:cTn id="46" dur="500"/>
                                        <p:tgtEl>
                                          <p:spTgt spid="101414"/>
                                        </p:tgtEl>
                                      </p:cBhvr>
                                    </p:animEffect>
                                    <p:set>
                                      <p:cBhvr>
                                        <p:cTn id="47" dur="1" fill="hold">
                                          <p:stCondLst>
                                            <p:cond delay="499"/>
                                          </p:stCondLst>
                                        </p:cTn>
                                        <p:tgtEl>
                                          <p:spTgt spid="101414"/>
                                        </p:tgtEl>
                                        <p:attrNameLst>
                                          <p:attrName>style.visibility</p:attrName>
                                        </p:attrNameLst>
                                      </p:cBhvr>
                                      <p:to>
                                        <p:strVal val="hidden"/>
                                      </p:to>
                                    </p:set>
                                  </p:childTnLst>
                                </p:cTn>
                              </p:par>
                            </p:childTnLst>
                          </p:cTn>
                        </p:par>
                        <p:par>
                          <p:cTn id="48" fill="hold">
                            <p:stCondLst>
                              <p:cond delay="3500"/>
                            </p:stCondLst>
                            <p:childTnLst>
                              <p:par>
                                <p:cTn id="49" presetID="10" presetClass="entr" presetSubtype="0" fill="hold" grpId="0" nodeType="afterEffect">
                                  <p:stCondLst>
                                    <p:cond delay="500"/>
                                  </p:stCondLst>
                                  <p:childTnLst>
                                    <p:set>
                                      <p:cBhvr>
                                        <p:cTn id="50" dur="1" fill="hold">
                                          <p:stCondLst>
                                            <p:cond delay="0"/>
                                          </p:stCondLst>
                                        </p:cTn>
                                        <p:tgtEl>
                                          <p:spTgt spid="101420"/>
                                        </p:tgtEl>
                                        <p:attrNameLst>
                                          <p:attrName>style.visibility</p:attrName>
                                        </p:attrNameLst>
                                      </p:cBhvr>
                                      <p:to>
                                        <p:strVal val="visible"/>
                                      </p:to>
                                    </p:set>
                                    <p:animEffect transition="in" filter="fade">
                                      <p:cBhvr>
                                        <p:cTn id="51" dur="500"/>
                                        <p:tgtEl>
                                          <p:spTgt spid="101420"/>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101417"/>
                                        </p:tgtEl>
                                        <p:attrNameLst>
                                          <p:attrName>style.visibility</p:attrName>
                                        </p:attrNameLst>
                                      </p:cBhvr>
                                      <p:to>
                                        <p:strVal val="visible"/>
                                      </p:to>
                                    </p:set>
                                    <p:animEffect transition="in" filter="fade">
                                      <p:cBhvr>
                                        <p:cTn id="55" dur="500"/>
                                        <p:tgtEl>
                                          <p:spTgt spid="101417"/>
                                        </p:tgtEl>
                                      </p:cBhvr>
                                    </p:animEffect>
                                  </p:childTnLst>
                                </p:cTn>
                              </p:par>
                            </p:childTnLst>
                          </p:cTn>
                        </p:par>
                        <p:par>
                          <p:cTn id="56" fill="hold">
                            <p:stCondLst>
                              <p:cond delay="5000"/>
                            </p:stCondLst>
                            <p:childTnLst>
                              <p:par>
                                <p:cTn id="57" presetID="1" presetClass="entr" presetSubtype="0" fill="hold" nodeType="after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500"/>
                            </p:stCondLst>
                            <p:childTnLst>
                              <p:par>
                                <p:cTn id="60" presetID="1" presetClass="entr" presetSubtype="0" fill="hold" grpId="0" nodeType="afterEffect">
                                  <p:stCondLst>
                                    <p:cond delay="0"/>
                                  </p:stCondLst>
                                  <p:childTnLst>
                                    <p:set>
                                      <p:cBhvr>
                                        <p:cTn id="61" dur="1" fill="hold">
                                          <p:stCondLst>
                                            <p:cond delay="499"/>
                                          </p:stCondLst>
                                        </p:cTn>
                                        <p:tgtEl>
                                          <p:spTgt spid="101415"/>
                                        </p:tgtEl>
                                        <p:attrNameLst>
                                          <p:attrName>style.visibility</p:attrName>
                                        </p:attrNameLst>
                                      </p:cBhvr>
                                      <p:to>
                                        <p:strVal val="visible"/>
                                      </p:to>
                                    </p:set>
                                  </p:childTnLst>
                                </p:cTn>
                              </p:par>
                            </p:childTnLst>
                          </p:cTn>
                        </p:par>
                        <p:par>
                          <p:cTn id="62" fill="hold">
                            <p:stCondLst>
                              <p:cond delay="6000"/>
                            </p:stCondLst>
                            <p:childTnLst>
                              <p:par>
                                <p:cTn id="63" presetID="10" presetClass="exit" presetSubtype="0" fill="hold" grpId="1" nodeType="afterEffect">
                                  <p:stCondLst>
                                    <p:cond delay="0"/>
                                  </p:stCondLst>
                                  <p:childTnLst>
                                    <p:animEffect transition="out" filter="fade">
                                      <p:cBhvr>
                                        <p:cTn id="64" dur="500"/>
                                        <p:tgtEl>
                                          <p:spTgt spid="101415"/>
                                        </p:tgtEl>
                                      </p:cBhvr>
                                    </p:animEffect>
                                    <p:set>
                                      <p:cBhvr>
                                        <p:cTn id="65" dur="1" fill="hold">
                                          <p:stCondLst>
                                            <p:cond delay="499"/>
                                          </p:stCondLst>
                                        </p:cTn>
                                        <p:tgtEl>
                                          <p:spTgt spid="101415"/>
                                        </p:tgtEl>
                                        <p:attrNameLst>
                                          <p:attrName>style.visibility</p:attrName>
                                        </p:attrNameLst>
                                      </p:cBhvr>
                                      <p:to>
                                        <p:strVal val="hidden"/>
                                      </p:to>
                                    </p:set>
                                  </p:childTnLst>
                                </p:cTn>
                              </p:par>
                            </p:childTnLst>
                          </p:cTn>
                        </p:par>
                        <p:par>
                          <p:cTn id="66" fill="hold">
                            <p:stCondLst>
                              <p:cond delay="6500"/>
                            </p:stCondLst>
                            <p:childTnLst>
                              <p:par>
                                <p:cTn id="67" presetID="10" presetClass="entr" presetSubtype="0" fill="hold" grpId="0" nodeType="afterEffect">
                                  <p:stCondLst>
                                    <p:cond delay="500"/>
                                  </p:stCondLst>
                                  <p:childTnLst>
                                    <p:set>
                                      <p:cBhvr>
                                        <p:cTn id="68" dur="1" fill="hold">
                                          <p:stCondLst>
                                            <p:cond delay="0"/>
                                          </p:stCondLst>
                                        </p:cTn>
                                        <p:tgtEl>
                                          <p:spTgt spid="101423"/>
                                        </p:tgtEl>
                                        <p:attrNameLst>
                                          <p:attrName>style.visibility</p:attrName>
                                        </p:attrNameLst>
                                      </p:cBhvr>
                                      <p:to>
                                        <p:strVal val="visible"/>
                                      </p:to>
                                    </p:set>
                                    <p:animEffect transition="in" filter="fade">
                                      <p:cBhvr>
                                        <p:cTn id="69" dur="500"/>
                                        <p:tgtEl>
                                          <p:spTgt spid="101423"/>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101419"/>
                                        </p:tgtEl>
                                        <p:attrNameLst>
                                          <p:attrName>style.visibility</p:attrName>
                                        </p:attrNameLst>
                                      </p:cBhvr>
                                      <p:to>
                                        <p:strVal val="visible"/>
                                      </p:to>
                                    </p:set>
                                    <p:animEffect transition="in" filter="fade">
                                      <p:cBhvr>
                                        <p:cTn id="73" dur="500"/>
                                        <p:tgtEl>
                                          <p:spTgt spid="101419"/>
                                        </p:tgtEl>
                                      </p:cBhvr>
                                    </p:animEffect>
                                  </p:childTnLst>
                                </p:cTn>
                              </p:par>
                            </p:childTnLst>
                          </p:cTn>
                        </p:par>
                        <p:par>
                          <p:cTn id="74" fill="hold">
                            <p:stCondLst>
                              <p:cond delay="8000"/>
                            </p:stCondLst>
                            <p:childTnLst>
                              <p:par>
                                <p:cTn id="75" presetID="1" presetClass="entr" presetSubtype="0" fill="hold" nodeType="afterEffect">
                                  <p:stCondLst>
                                    <p:cond delay="0"/>
                                  </p:stCondLst>
                                  <p:childTnLst>
                                    <p:set>
                                      <p:cBhvr>
                                        <p:cTn id="76" dur="1" fill="hold">
                                          <p:stCondLst>
                                            <p:cond delay="499"/>
                                          </p:stCondLst>
                                        </p:cTn>
                                        <p:tgtEl>
                                          <p:spTgt spid="9"/>
                                        </p:tgtEl>
                                        <p:attrNameLst>
                                          <p:attrName>style.visibility</p:attrName>
                                        </p:attrNameLst>
                                      </p:cBhvr>
                                      <p:to>
                                        <p:strVal val="visible"/>
                                      </p:to>
                                    </p:set>
                                  </p:childTnLst>
                                </p:cTn>
                              </p:par>
                            </p:childTnLst>
                          </p:cTn>
                        </p:par>
                        <p:par>
                          <p:cTn id="77" fill="hold">
                            <p:stCondLst>
                              <p:cond delay="8500"/>
                            </p:stCondLst>
                            <p:childTnLst>
                              <p:par>
                                <p:cTn id="78" presetID="1" presetClass="entr" presetSubtype="0" fill="hold" grpId="0" nodeType="afterEffect">
                                  <p:stCondLst>
                                    <p:cond delay="0"/>
                                  </p:stCondLst>
                                  <p:childTnLst>
                                    <p:set>
                                      <p:cBhvr>
                                        <p:cTn id="79" dur="1" fill="hold">
                                          <p:stCondLst>
                                            <p:cond delay="499"/>
                                          </p:stCondLst>
                                        </p:cTn>
                                        <p:tgtEl>
                                          <p:spTgt spid="101416"/>
                                        </p:tgtEl>
                                        <p:attrNameLst>
                                          <p:attrName>style.visibility</p:attrName>
                                        </p:attrNameLst>
                                      </p:cBhvr>
                                      <p:to>
                                        <p:strVal val="visible"/>
                                      </p:to>
                                    </p:set>
                                  </p:childTnLst>
                                </p:cTn>
                              </p:par>
                            </p:childTnLst>
                          </p:cTn>
                        </p:par>
                        <p:par>
                          <p:cTn id="80" fill="hold">
                            <p:stCondLst>
                              <p:cond delay="9000"/>
                            </p:stCondLst>
                            <p:childTnLst>
                              <p:par>
                                <p:cTn id="81" presetID="10" presetClass="exit" presetSubtype="0" fill="hold" grpId="1" nodeType="afterEffect">
                                  <p:stCondLst>
                                    <p:cond delay="0"/>
                                  </p:stCondLst>
                                  <p:childTnLst>
                                    <p:animEffect transition="out" filter="fade">
                                      <p:cBhvr>
                                        <p:cTn id="82" dur="500"/>
                                        <p:tgtEl>
                                          <p:spTgt spid="101416"/>
                                        </p:tgtEl>
                                      </p:cBhvr>
                                    </p:animEffect>
                                    <p:set>
                                      <p:cBhvr>
                                        <p:cTn id="83" dur="1" fill="hold">
                                          <p:stCondLst>
                                            <p:cond delay="499"/>
                                          </p:stCondLst>
                                        </p:cTn>
                                        <p:tgtEl>
                                          <p:spTgt spid="101416"/>
                                        </p:tgtEl>
                                        <p:attrNameLst>
                                          <p:attrName>style.visibility</p:attrName>
                                        </p:attrNameLst>
                                      </p:cBhvr>
                                      <p:to>
                                        <p:strVal val="hidden"/>
                                      </p:to>
                                    </p:set>
                                  </p:childTnLst>
                                </p:cTn>
                              </p:par>
                            </p:childTnLst>
                          </p:cTn>
                        </p:par>
                        <p:par>
                          <p:cTn id="84" fill="hold">
                            <p:stCondLst>
                              <p:cond delay="9500"/>
                            </p:stCondLst>
                            <p:childTnLst>
                              <p:par>
                                <p:cTn id="85" presetID="10" presetClass="entr" presetSubtype="0" fill="hold" grpId="0" nodeType="afterEffect">
                                  <p:stCondLst>
                                    <p:cond delay="500"/>
                                  </p:stCondLst>
                                  <p:childTnLst>
                                    <p:set>
                                      <p:cBhvr>
                                        <p:cTn id="86" dur="1" fill="hold">
                                          <p:stCondLst>
                                            <p:cond delay="0"/>
                                          </p:stCondLst>
                                        </p:cTn>
                                        <p:tgtEl>
                                          <p:spTgt spid="101422"/>
                                        </p:tgtEl>
                                        <p:attrNameLst>
                                          <p:attrName>style.visibility</p:attrName>
                                        </p:attrNameLst>
                                      </p:cBhvr>
                                      <p:to>
                                        <p:strVal val="visible"/>
                                      </p:to>
                                    </p:set>
                                    <p:animEffect transition="in" filter="fade">
                                      <p:cBhvr>
                                        <p:cTn id="87" dur="500"/>
                                        <p:tgtEl>
                                          <p:spTgt spid="101422"/>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101421"/>
                                        </p:tgtEl>
                                        <p:attrNameLst>
                                          <p:attrName>style.visibility</p:attrName>
                                        </p:attrNameLst>
                                      </p:cBhvr>
                                      <p:to>
                                        <p:strVal val="visible"/>
                                      </p:to>
                                    </p:set>
                                    <p:animEffect transition="in" filter="fade">
                                      <p:cBhvr>
                                        <p:cTn id="91" dur="500"/>
                                        <p:tgtEl>
                                          <p:spTgt spid="10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0" grpId="0" animBg="1"/>
      <p:bldP spid="101411" grpId="0" animBg="1"/>
      <p:bldP spid="101412" grpId="0" animBg="1"/>
      <p:bldP spid="101412" grpId="1" animBg="1"/>
      <p:bldP spid="101413" grpId="0" animBg="1"/>
      <p:bldP spid="101413" grpId="1" animBg="1"/>
      <p:bldP spid="101414" grpId="0" animBg="1"/>
      <p:bldP spid="101414" grpId="1" animBg="1"/>
      <p:bldP spid="101415" grpId="0" animBg="1"/>
      <p:bldP spid="101415" grpId="1" animBg="1"/>
      <p:bldP spid="101416" grpId="0" animBg="1"/>
      <p:bldP spid="101416" grpId="1" animBg="1"/>
      <p:bldP spid="101417" grpId="0" animBg="1"/>
      <p:bldP spid="101418" grpId="0" animBg="1"/>
      <p:bldP spid="101419" grpId="0" animBg="1"/>
      <p:bldP spid="101420" grpId="0" animBg="1"/>
      <p:bldP spid="101421" grpId="0" animBg="1"/>
      <p:bldP spid="101422" grpId="0" animBg="1"/>
      <p:bldP spid="1014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灯片编号占位符 5"/>
          <p:cNvSpPr>
            <a:spLocks noGrp="1"/>
          </p:cNvSpPr>
          <p:nvPr>
            <p:ph type="sldNum" sz="quarter" idx="12"/>
          </p:nvPr>
        </p:nvSpPr>
        <p:spPr>
          <a:noFill/>
        </p:spPr>
        <p:txBody>
          <a:bodyPr/>
          <a:lstStyle/>
          <a:p>
            <a:fld id="{6E2B819D-18DB-42B0-9862-72BC60283EA1}" type="slidenum">
              <a:rPr lang="en-US" altLang="zh-CN" smtClean="0">
                <a:ea typeface="宋体" charset="-122"/>
              </a:rPr>
              <a:pPr/>
              <a:t>51</a:t>
            </a:fld>
            <a:endParaRPr lang="en-US" altLang="zh-CN" smtClean="0">
              <a:ea typeface="宋体" charset="-122"/>
            </a:endParaRPr>
          </a:p>
        </p:txBody>
      </p:sp>
      <p:sp>
        <p:nvSpPr>
          <p:cNvPr id="131074" name="Rectangle 2"/>
          <p:cNvSpPr>
            <a:spLocks noGrp="1" noChangeArrowheads="1"/>
          </p:cNvSpPr>
          <p:nvPr>
            <p:ph type="title"/>
          </p:nvPr>
        </p:nvSpPr>
        <p:spPr/>
        <p:txBody>
          <a:bodyPr/>
          <a:lstStyle/>
          <a:p>
            <a:pPr eaLnBrk="1" hangingPunct="1"/>
            <a:endParaRPr lang="zh-CN" altLang="zh-CN" smtClean="0"/>
          </a:p>
        </p:txBody>
      </p:sp>
      <p:pic>
        <p:nvPicPr>
          <p:cNvPr id="131075" name="Picture 5"/>
          <p:cNvPicPr>
            <a:picLocks noChangeAspect="1" noChangeArrowheads="1"/>
          </p:cNvPicPr>
          <p:nvPr/>
        </p:nvPicPr>
        <p:blipFill>
          <a:blip r:embed="rId2"/>
          <a:srcRect/>
          <a:stretch>
            <a:fillRect/>
          </a:stretch>
        </p:blipFill>
        <p:spPr bwMode="auto">
          <a:xfrm>
            <a:off x="323850" y="1019175"/>
            <a:ext cx="8569325" cy="54102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灯片编号占位符 5"/>
          <p:cNvSpPr>
            <a:spLocks noGrp="1"/>
          </p:cNvSpPr>
          <p:nvPr>
            <p:ph type="sldNum" sz="quarter" idx="12"/>
          </p:nvPr>
        </p:nvSpPr>
        <p:spPr>
          <a:noFill/>
        </p:spPr>
        <p:txBody>
          <a:bodyPr/>
          <a:lstStyle/>
          <a:p>
            <a:fld id="{F1061532-EAA3-4ADB-8ABE-AFB075497386}" type="slidenum">
              <a:rPr lang="en-US" altLang="zh-CN" smtClean="0">
                <a:ea typeface="宋体" charset="-122"/>
              </a:rPr>
              <a:pPr/>
              <a:t>52</a:t>
            </a:fld>
            <a:endParaRPr lang="en-US" altLang="zh-CN" smtClean="0">
              <a:ea typeface="宋体" charset="-122"/>
            </a:endParaRPr>
          </a:p>
        </p:txBody>
      </p:sp>
      <p:sp>
        <p:nvSpPr>
          <p:cNvPr id="132098" name="Rectangle 589"/>
          <p:cNvSpPr>
            <a:spLocks noGrp="1" noChangeArrowheads="1"/>
          </p:cNvSpPr>
          <p:nvPr>
            <p:ph type="title"/>
          </p:nvPr>
        </p:nvSpPr>
        <p:spPr/>
        <p:txBody>
          <a:bodyPr/>
          <a:lstStyle/>
          <a:p>
            <a:pPr algn="l" eaLnBrk="1" hangingPunct="1"/>
            <a:r>
              <a:rPr lang="zh-CN" altLang="en-US" smtClean="0"/>
              <a:t>问题跟踪表</a:t>
            </a:r>
          </a:p>
        </p:txBody>
      </p:sp>
      <p:graphicFrame>
        <p:nvGraphicFramePr>
          <p:cNvPr id="856652" name="Group 588"/>
          <p:cNvGraphicFramePr>
            <a:graphicFrameLocks noGrp="1"/>
          </p:cNvGraphicFramePr>
          <p:nvPr>
            <p:ph idx="1"/>
          </p:nvPr>
        </p:nvGraphicFramePr>
        <p:xfrm>
          <a:off x="457200" y="1916113"/>
          <a:ext cx="8229600" cy="4176712"/>
        </p:xfrm>
        <a:graphic>
          <a:graphicData uri="http://schemas.openxmlformats.org/drawingml/2006/table">
            <a:tbl>
              <a:tblPr/>
              <a:tblGrid>
                <a:gridCol w="585788"/>
                <a:gridCol w="585787"/>
                <a:gridCol w="900113"/>
                <a:gridCol w="790575"/>
                <a:gridCol w="868362"/>
                <a:gridCol w="1223963"/>
                <a:gridCol w="585787"/>
                <a:gridCol w="846138"/>
                <a:gridCol w="671512"/>
                <a:gridCol w="585788"/>
                <a:gridCol w="585787"/>
              </a:tblGrid>
              <a:tr h="522288">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日期</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7</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30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7</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30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3</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5</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6</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月</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日</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1766888">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事项</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siloader</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无法抛数据问题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mediaplayer</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无法编译通过</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上周测试用例</a:t>
                      </a:r>
                      <a:br>
                        <a:rPr kumimoji="0" lang="zh-CN" altLang="en-US"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执行情况</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siloader</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无法抛数据</a:t>
                      </a:r>
                      <a:br>
                        <a:rPr kumimoji="0" lang="zh-CN" altLang="en-US"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未上传测试用例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jsext</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导致链接不通过</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jsext dtvmx </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编译不通过</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上周测试用例执行情况</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jsext</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smtClean="0">
                          <a:ln>
                            <a:noFill/>
                          </a:ln>
                          <a:solidFill>
                            <a:schemeClr val="tx1"/>
                          </a:solidFill>
                          <a:effectLst/>
                          <a:latin typeface="宋体" pitchFamily="2" charset="-122"/>
                          <a:ea typeface="宋体" pitchFamily="2" charset="-122"/>
                        </a:rPr>
                        <a:t>编译不通过</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kernel</a:t>
                      </a:r>
                      <a:br>
                        <a:rPr kumimoji="0" lang="en-US" altLang="zh-CN" sz="1200" b="0" i="0" u="none" strike="noStrike" cap="none" normalizeH="0" baseline="0" smtClean="0">
                          <a:ln>
                            <a:noFill/>
                          </a:ln>
                          <a:solidFill>
                            <a:schemeClr val="tx1"/>
                          </a:solidFill>
                          <a:effectLst/>
                          <a:latin typeface="宋体" pitchFamily="2" charset="-122"/>
                          <a:ea typeface="宋体" pitchFamily="2" charset="-122"/>
                        </a:rPr>
                      </a:br>
                      <a:r>
                        <a:rPr kumimoji="0" lang="en-US" altLang="zh-CN" sz="1200" b="0" i="0" u="none" strike="noStrike" cap="none" normalizeH="0" baseline="0" smtClean="0">
                          <a:ln>
                            <a:noFill/>
                          </a:ln>
                          <a:solidFill>
                            <a:schemeClr val="tx1"/>
                          </a:solidFill>
                          <a:effectLst/>
                          <a:latin typeface="宋体" pitchFamily="2" charset="-122"/>
                          <a:ea typeface="宋体" pitchFamily="2" charset="-122"/>
                        </a:rPr>
                        <a:t> </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致命问题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31432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432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5913">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432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432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432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p:txBody>
          <a:bodyPr/>
          <a:lstStyle/>
          <a:p>
            <a:pPr eaLnBrk="1" hangingPunct="1"/>
            <a:r>
              <a:rPr lang="en-US" altLang="zh-CN" smtClean="0"/>
              <a:t>SCRUM </a:t>
            </a:r>
            <a:r>
              <a:rPr lang="zh-CN" altLang="en-US" smtClean="0"/>
              <a:t>小结</a:t>
            </a:r>
          </a:p>
        </p:txBody>
      </p:sp>
      <p:sp>
        <p:nvSpPr>
          <p:cNvPr id="133122" name="灯片编号占位符 3"/>
          <p:cNvSpPr>
            <a:spLocks noGrp="1"/>
          </p:cNvSpPr>
          <p:nvPr>
            <p:ph type="sldNum" sz="quarter" idx="12"/>
          </p:nvPr>
        </p:nvSpPr>
        <p:spPr>
          <a:noFill/>
        </p:spPr>
        <p:txBody>
          <a:bodyPr/>
          <a:lstStyle/>
          <a:p>
            <a:fld id="{35E38A0A-9BB1-4538-A434-C12E71CA8225}" type="slidenum">
              <a:rPr lang="en-US" altLang="zh-CN" smtClean="0">
                <a:ea typeface="宋体" charset="-122"/>
              </a:rPr>
              <a:pPr/>
              <a:t>53</a:t>
            </a:fld>
            <a:endParaRPr lang="en-US" altLang="zh-CN" smtClean="0">
              <a:ea typeface="宋体" charset="-122"/>
            </a:endParaRPr>
          </a:p>
        </p:txBody>
      </p:sp>
      <p:pic>
        <p:nvPicPr>
          <p:cNvPr id="133123" name="Picture 2"/>
          <p:cNvPicPr>
            <a:picLocks noGrp="1" noChangeAspect="1" noChangeArrowheads="1"/>
          </p:cNvPicPr>
          <p:nvPr>
            <p:ph type="tbl" idx="1"/>
          </p:nvPr>
        </p:nvPicPr>
        <p:blipFill>
          <a:blip r:embed="rId2"/>
          <a:srcRect/>
          <a:stretch>
            <a:fillRect/>
          </a:stretch>
        </p:blipFill>
        <p:spPr>
          <a:xfrm>
            <a:off x="1071563" y="1928813"/>
            <a:ext cx="6942137" cy="4302125"/>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灯片编号占位符 5"/>
          <p:cNvSpPr>
            <a:spLocks noGrp="1"/>
          </p:cNvSpPr>
          <p:nvPr>
            <p:ph type="sldNum" sz="quarter" idx="12"/>
          </p:nvPr>
        </p:nvSpPr>
        <p:spPr>
          <a:noFill/>
        </p:spPr>
        <p:txBody>
          <a:bodyPr/>
          <a:lstStyle/>
          <a:p>
            <a:fld id="{27577D39-1715-4533-B857-C99713C87BB0}" type="slidenum">
              <a:rPr lang="en-US" altLang="zh-CN" smtClean="0">
                <a:ea typeface="宋体" charset="-122"/>
              </a:rPr>
              <a:pPr/>
              <a:t>54</a:t>
            </a:fld>
            <a:endParaRPr lang="en-US" altLang="zh-CN" smtClean="0">
              <a:ea typeface="宋体" charset="-122"/>
            </a:endParaRPr>
          </a:p>
        </p:txBody>
      </p:sp>
      <p:sp>
        <p:nvSpPr>
          <p:cNvPr id="134146" name="Rectangle 2"/>
          <p:cNvSpPr>
            <a:spLocks noGrp="1" noChangeArrowheads="1"/>
          </p:cNvSpPr>
          <p:nvPr>
            <p:ph type="title"/>
          </p:nvPr>
        </p:nvSpPr>
        <p:spPr/>
        <p:txBody>
          <a:bodyPr/>
          <a:lstStyle/>
          <a:p>
            <a:pPr algn="l" eaLnBrk="1" hangingPunct="1"/>
            <a:r>
              <a:rPr lang="en-US" altLang="zh-CN" smtClean="0"/>
              <a:t>Scrum</a:t>
            </a:r>
            <a:r>
              <a:rPr lang="zh-CN" altLang="en-US" smtClean="0"/>
              <a:t>规则</a:t>
            </a:r>
          </a:p>
        </p:txBody>
      </p:sp>
      <p:sp>
        <p:nvSpPr>
          <p:cNvPr id="134147" name="Rectangle 3"/>
          <p:cNvSpPr>
            <a:spLocks noGrp="1" noChangeArrowheads="1"/>
          </p:cNvSpPr>
          <p:nvPr>
            <p:ph type="body" idx="1"/>
          </p:nvPr>
        </p:nvSpPr>
        <p:spPr/>
        <p:txBody>
          <a:bodyPr/>
          <a:lstStyle/>
          <a:p>
            <a:pPr eaLnBrk="1" hangingPunct="1"/>
            <a:endParaRPr lang="zh-CN" altLang="zh-CN" smtClean="0"/>
          </a:p>
        </p:txBody>
      </p:sp>
      <p:pic>
        <p:nvPicPr>
          <p:cNvPr id="134148" name="Picture 5"/>
          <p:cNvPicPr>
            <a:picLocks noChangeAspect="1" noChangeArrowheads="1"/>
          </p:cNvPicPr>
          <p:nvPr/>
        </p:nvPicPr>
        <p:blipFill>
          <a:blip r:embed="rId2"/>
          <a:srcRect/>
          <a:stretch>
            <a:fillRect/>
          </a:stretch>
        </p:blipFill>
        <p:spPr bwMode="auto">
          <a:xfrm>
            <a:off x="-928688" y="-642938"/>
            <a:ext cx="11142663" cy="8294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pPr eaLnBrk="1" hangingPunct="1"/>
            <a:r>
              <a:rPr lang="zh-CN" altLang="en-US" smtClean="0"/>
              <a:t>敏捷软件开发宣言</a:t>
            </a:r>
          </a:p>
        </p:txBody>
      </p:sp>
      <p:sp>
        <p:nvSpPr>
          <p:cNvPr id="135170" name="内容占位符 2"/>
          <p:cNvSpPr>
            <a:spLocks noGrp="1"/>
          </p:cNvSpPr>
          <p:nvPr>
            <p:ph idx="1"/>
          </p:nvPr>
        </p:nvSpPr>
        <p:spPr>
          <a:xfrm>
            <a:off x="457200" y="1916113"/>
            <a:ext cx="8229600" cy="4727575"/>
          </a:xfrm>
        </p:spPr>
        <p:txBody>
          <a:bodyPr/>
          <a:lstStyle/>
          <a:p>
            <a:pPr algn="ctr" eaLnBrk="1" hangingPunct="1">
              <a:buFontTx/>
              <a:buNone/>
            </a:pPr>
            <a:r>
              <a:rPr lang="zh-CN" altLang="en-US" smtClean="0"/>
              <a:t>     </a:t>
            </a:r>
            <a:r>
              <a:rPr lang="zh-CN" altLang="en-US" sz="2400" smtClean="0">
                <a:latin typeface="微软雅黑" pitchFamily="34" charset="-122"/>
                <a:ea typeface="微软雅黑" pitchFamily="34" charset="-122"/>
              </a:rPr>
              <a:t>我们一直在实践中探寻更好的软件开发方法，</a:t>
            </a:r>
            <a:br>
              <a:rPr lang="zh-CN" altLang="en-US" sz="2400" smtClean="0">
                <a:latin typeface="微软雅黑" pitchFamily="34" charset="-122"/>
                <a:ea typeface="微软雅黑" pitchFamily="34" charset="-122"/>
              </a:rPr>
            </a:br>
            <a:r>
              <a:rPr lang="zh-CN" altLang="en-US" sz="2400" smtClean="0">
                <a:latin typeface="微软雅黑" pitchFamily="34" charset="-122"/>
                <a:ea typeface="微软雅黑" pitchFamily="34" charset="-122"/>
              </a:rPr>
              <a:t>身体力行的同时也帮助他人。由此我们建立了如下价值观：</a:t>
            </a:r>
            <a:endParaRPr lang="en-US" altLang="zh-CN" sz="2400" smtClean="0">
              <a:latin typeface="微软雅黑" pitchFamily="34" charset="-122"/>
              <a:ea typeface="微软雅黑" pitchFamily="34" charset="-122"/>
            </a:endParaRPr>
          </a:p>
          <a:p>
            <a:pPr eaLnBrk="1" hangingPunct="1">
              <a:buFontTx/>
              <a:buNone/>
            </a:pPr>
            <a:endParaRPr lang="zh-CN" altLang="en-US" sz="2400" smtClean="0">
              <a:latin typeface="微软雅黑" pitchFamily="34" charset="-122"/>
              <a:ea typeface="微软雅黑" pitchFamily="34" charset="-122"/>
            </a:endParaRPr>
          </a:p>
          <a:p>
            <a:pPr algn="ctr" eaLnBrk="1" hangingPunct="1">
              <a:buFontTx/>
              <a:buNone/>
            </a:pPr>
            <a:r>
              <a:rPr lang="zh-CN" altLang="en-US" sz="2400" b="1" smtClean="0">
                <a:solidFill>
                  <a:srgbClr val="C00000"/>
                </a:solidFill>
                <a:latin typeface="微软雅黑" pitchFamily="34" charset="-122"/>
                <a:ea typeface="微软雅黑" pitchFamily="34" charset="-122"/>
              </a:rPr>
              <a:t>个体和互动 高于 流程和工具</a:t>
            </a:r>
            <a:endParaRPr lang="en-US" altLang="zh-CN" sz="2400" b="1" smtClean="0">
              <a:solidFill>
                <a:srgbClr val="C00000"/>
              </a:solidFill>
              <a:latin typeface="微软雅黑" pitchFamily="34" charset="-122"/>
              <a:ea typeface="微软雅黑" pitchFamily="34" charset="-122"/>
            </a:endParaRPr>
          </a:p>
          <a:p>
            <a:pPr algn="ctr" eaLnBrk="1" hangingPunct="1">
              <a:buFontTx/>
              <a:buNone/>
            </a:pPr>
            <a:r>
              <a:rPr lang="zh-CN" altLang="en-US" sz="2400" b="1" smtClean="0">
                <a:solidFill>
                  <a:srgbClr val="C00000"/>
                </a:solidFill>
                <a:latin typeface="微软雅黑" pitchFamily="34" charset="-122"/>
                <a:ea typeface="微软雅黑" pitchFamily="34" charset="-122"/>
              </a:rPr>
              <a:t>工作的软件 高于 详尽的文档</a:t>
            </a:r>
            <a:endParaRPr lang="en-US" altLang="zh-CN" sz="2400" b="1" smtClean="0">
              <a:solidFill>
                <a:srgbClr val="C00000"/>
              </a:solidFill>
              <a:latin typeface="微软雅黑" pitchFamily="34" charset="-122"/>
              <a:ea typeface="微软雅黑" pitchFamily="34" charset="-122"/>
            </a:endParaRPr>
          </a:p>
          <a:p>
            <a:pPr algn="ctr" eaLnBrk="1" hangingPunct="1">
              <a:buFontTx/>
              <a:buNone/>
            </a:pPr>
            <a:r>
              <a:rPr lang="zh-CN" altLang="en-US" sz="2400" b="1" smtClean="0">
                <a:solidFill>
                  <a:srgbClr val="C00000"/>
                </a:solidFill>
                <a:latin typeface="微软雅黑" pitchFamily="34" charset="-122"/>
                <a:ea typeface="微软雅黑" pitchFamily="34" charset="-122"/>
              </a:rPr>
              <a:t>客户合作 高于 合同谈判</a:t>
            </a:r>
            <a:endParaRPr lang="en-US" altLang="zh-CN" sz="2400" b="1" smtClean="0">
              <a:solidFill>
                <a:srgbClr val="C00000"/>
              </a:solidFill>
              <a:latin typeface="微软雅黑" pitchFamily="34" charset="-122"/>
              <a:ea typeface="微软雅黑" pitchFamily="34" charset="-122"/>
            </a:endParaRPr>
          </a:p>
          <a:p>
            <a:pPr algn="ctr" eaLnBrk="1" hangingPunct="1">
              <a:buFontTx/>
              <a:buNone/>
            </a:pPr>
            <a:r>
              <a:rPr lang="zh-CN" altLang="en-US" sz="2400" b="1" smtClean="0">
                <a:solidFill>
                  <a:srgbClr val="C00000"/>
                </a:solidFill>
                <a:latin typeface="微软雅黑" pitchFamily="34" charset="-122"/>
                <a:ea typeface="微软雅黑" pitchFamily="34" charset="-122"/>
              </a:rPr>
              <a:t>响应变化 高于 遵循计划</a:t>
            </a:r>
            <a:endParaRPr lang="en-US" altLang="zh-CN" sz="2400" b="1" smtClean="0">
              <a:solidFill>
                <a:srgbClr val="C00000"/>
              </a:solidFill>
              <a:latin typeface="微软雅黑" pitchFamily="34" charset="-122"/>
              <a:ea typeface="微软雅黑" pitchFamily="34" charset="-122"/>
            </a:endParaRPr>
          </a:p>
          <a:p>
            <a:pPr algn="ctr" eaLnBrk="1" hangingPunct="1">
              <a:buFontTx/>
              <a:buNone/>
            </a:pPr>
            <a:endParaRPr lang="en-US" altLang="zh-CN" sz="2400" smtClean="0">
              <a:latin typeface="微软雅黑" pitchFamily="34" charset="-122"/>
              <a:ea typeface="微软雅黑" pitchFamily="34" charset="-122"/>
            </a:endParaRPr>
          </a:p>
          <a:p>
            <a:pPr algn="ctr" eaLnBrk="1" hangingPunct="1">
              <a:buFontTx/>
              <a:buNone/>
            </a:pPr>
            <a:r>
              <a:rPr lang="zh-CN" altLang="en-US" sz="2400" smtClean="0">
                <a:latin typeface="微软雅黑" pitchFamily="34" charset="-122"/>
                <a:ea typeface="微软雅黑" pitchFamily="34" charset="-122"/>
              </a:rPr>
              <a:t>也就是说，尽管右项有其价值，我们更重视左项的价值</a:t>
            </a:r>
            <a:r>
              <a:rPr lang="zh-CN" altLang="en-US" sz="2400" smtClean="0"/>
              <a:t>。</a:t>
            </a:r>
            <a:r>
              <a:rPr lang="zh-CN" altLang="en-US" smtClean="0"/>
              <a:t/>
            </a:r>
            <a:br>
              <a:rPr lang="zh-CN" altLang="en-US" smtClean="0"/>
            </a:br>
            <a:r>
              <a:rPr lang="zh-CN" altLang="en-US" smtClean="0"/>
              <a:t/>
            </a:r>
            <a:br>
              <a:rPr lang="zh-CN" altLang="en-US" smtClean="0"/>
            </a:br>
            <a:endParaRPr lang="zh-CN" altLang="en-US" smtClean="0"/>
          </a:p>
          <a:p>
            <a:pPr algn="ctr" eaLnBrk="1" hangingPunct="1"/>
            <a:r>
              <a:rPr lang="zh-CN" altLang="en-US" smtClean="0"/>
              <a:t/>
            </a:r>
            <a:br>
              <a:rPr lang="zh-CN" altLang="en-US" smtClean="0"/>
            </a:br>
            <a:endParaRPr lang="zh-CN" altLang="en-US" smtClean="0"/>
          </a:p>
          <a:p>
            <a:pPr eaLnBrk="1" hangingPunct="1"/>
            <a:endParaRPr lang="zh-CN" altLang="en-US" smtClean="0"/>
          </a:p>
        </p:txBody>
      </p:sp>
      <p:sp>
        <p:nvSpPr>
          <p:cNvPr id="135171" name="灯片编号占位符 3"/>
          <p:cNvSpPr>
            <a:spLocks noGrp="1"/>
          </p:cNvSpPr>
          <p:nvPr>
            <p:ph type="sldNum" sz="quarter" idx="12"/>
          </p:nvPr>
        </p:nvSpPr>
        <p:spPr>
          <a:noFill/>
        </p:spPr>
        <p:txBody>
          <a:bodyPr/>
          <a:lstStyle/>
          <a:p>
            <a:fld id="{91EA8C90-0113-4555-B54F-4B4AAFE08C1C}" type="slidenum">
              <a:rPr lang="en-US" altLang="zh-CN" smtClean="0">
                <a:ea typeface="宋体" charset="-122"/>
              </a:rPr>
              <a:pPr/>
              <a:t>55</a:t>
            </a:fld>
            <a:endParaRPr lang="en-US" altLang="zh-CN" smtClean="0">
              <a:ea typeface="宋体"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灯片编号占位符 5"/>
          <p:cNvSpPr>
            <a:spLocks noGrp="1"/>
          </p:cNvSpPr>
          <p:nvPr>
            <p:ph type="sldNum" sz="quarter" idx="12"/>
          </p:nvPr>
        </p:nvSpPr>
        <p:spPr>
          <a:noFill/>
        </p:spPr>
        <p:txBody>
          <a:bodyPr/>
          <a:lstStyle/>
          <a:p>
            <a:fld id="{6E41B94E-1D84-4045-A2AA-C0A4466C2898}" type="slidenum">
              <a:rPr lang="en-US" altLang="zh-CN" smtClean="0">
                <a:ea typeface="宋体" charset="-122"/>
              </a:rPr>
              <a:pPr/>
              <a:t>56</a:t>
            </a:fld>
            <a:endParaRPr lang="en-US" altLang="zh-CN" smtClean="0">
              <a:ea typeface="宋体" charset="-122"/>
            </a:endParaRPr>
          </a:p>
        </p:txBody>
      </p:sp>
      <p:sp>
        <p:nvSpPr>
          <p:cNvPr id="136194" name="Rectangle 1"/>
          <p:cNvSpPr>
            <a:spLocks noChangeArrowheads="1"/>
          </p:cNvSpPr>
          <p:nvPr/>
        </p:nvSpPr>
        <p:spPr bwMode="auto">
          <a:xfrm>
            <a:off x="250825" y="765175"/>
            <a:ext cx="9461500" cy="1066800"/>
          </a:xfrm>
          <a:prstGeom prst="rect">
            <a:avLst/>
          </a:prstGeom>
          <a:noFill/>
          <a:ln w="12700">
            <a:noFill/>
            <a:miter lim="800000"/>
            <a:headEnd/>
            <a:tailEnd/>
          </a:ln>
        </p:spPr>
        <p:txBody>
          <a:bodyPr lIns="38100" tIns="38100" rIns="38100" bIns="38100" anchor="ctr"/>
          <a:lstStyle/>
          <a:p>
            <a:pPr algn="ctr"/>
            <a:r>
              <a:rPr lang="zh-CN" altLang="en-US" sz="3200"/>
              <a:t>推荐资源</a:t>
            </a:r>
          </a:p>
        </p:txBody>
      </p:sp>
      <p:sp>
        <p:nvSpPr>
          <p:cNvPr id="136195" name="Rectangle 2"/>
          <p:cNvSpPr>
            <a:spLocks noChangeArrowheads="1"/>
          </p:cNvSpPr>
          <p:nvPr/>
        </p:nvSpPr>
        <p:spPr bwMode="auto">
          <a:xfrm>
            <a:off x="357188" y="1778000"/>
            <a:ext cx="8429625" cy="5080000"/>
          </a:xfrm>
          <a:prstGeom prst="rect">
            <a:avLst/>
          </a:prstGeom>
          <a:noFill/>
          <a:ln w="12700">
            <a:noFill/>
            <a:miter lim="800000"/>
            <a:headEnd/>
            <a:tailEnd/>
          </a:ln>
        </p:spPr>
        <p:txBody>
          <a:bodyPr lIns="38100" tIns="38100" rIns="38100" bIns="38100"/>
          <a:lstStyle/>
          <a:p>
            <a:pPr marL="698500" indent="-444500">
              <a:spcBef>
                <a:spcPct val="20000"/>
              </a:spcBef>
              <a:buFontTx/>
              <a:buChar char="•"/>
            </a:pPr>
            <a:r>
              <a:rPr lang="en-US" altLang="zh-CN" sz="2800" b="0">
                <a:solidFill>
                  <a:schemeClr val="tx1"/>
                </a:solidFill>
              </a:rPr>
              <a:t>http://10.10.5.52/CIBN/00_CIBN_Doc/</a:t>
            </a:r>
            <a:r>
              <a:rPr lang="zh-CN" altLang="en-US" sz="2800" b="0">
                <a:solidFill>
                  <a:schemeClr val="tx1"/>
                </a:solidFill>
              </a:rPr>
              <a:t>开发库</a:t>
            </a:r>
            <a:r>
              <a:rPr lang="en-US" altLang="zh-CN" sz="2800" b="0">
                <a:solidFill>
                  <a:schemeClr val="tx1"/>
                </a:solidFill>
              </a:rPr>
              <a:t>/02.</a:t>
            </a:r>
            <a:r>
              <a:rPr lang="zh-CN" altLang="en-US" sz="2800" b="0">
                <a:solidFill>
                  <a:schemeClr val="tx1"/>
                </a:solidFill>
              </a:rPr>
              <a:t>非配置项</a:t>
            </a:r>
            <a:r>
              <a:rPr lang="en-US" altLang="zh-CN" sz="2800" b="0">
                <a:solidFill>
                  <a:schemeClr val="tx1"/>
                </a:solidFill>
              </a:rPr>
              <a:t>/2.3_</a:t>
            </a:r>
            <a:r>
              <a:rPr lang="zh-CN" altLang="en-US" sz="2800" b="0">
                <a:solidFill>
                  <a:schemeClr val="tx1"/>
                </a:solidFill>
              </a:rPr>
              <a:t>项目管理</a:t>
            </a:r>
            <a:r>
              <a:rPr lang="en-US" altLang="zh-CN" sz="2800" b="0">
                <a:solidFill>
                  <a:schemeClr val="tx1"/>
                </a:solidFill>
              </a:rPr>
              <a:t>/2.3.12_</a:t>
            </a:r>
            <a:r>
              <a:rPr lang="zh-CN" altLang="en-US" sz="2800" b="0">
                <a:solidFill>
                  <a:schemeClr val="tx1"/>
                </a:solidFill>
              </a:rPr>
              <a:t>培训</a:t>
            </a:r>
            <a:r>
              <a:rPr lang="en-US" altLang="zh-CN" sz="2800" b="0">
                <a:solidFill>
                  <a:schemeClr val="tx1"/>
                </a:solidFill>
              </a:rPr>
              <a:t>/</a:t>
            </a:r>
            <a:r>
              <a:rPr lang="zh-CN" altLang="en-US" sz="2800" b="0">
                <a:solidFill>
                  <a:schemeClr val="tx1"/>
                </a:solidFill>
              </a:rPr>
              <a:t>课件</a:t>
            </a:r>
            <a:r>
              <a:rPr lang="en-US" altLang="zh-CN" sz="2800" b="0">
                <a:solidFill>
                  <a:schemeClr val="tx1"/>
                </a:solidFill>
              </a:rPr>
              <a:t>/</a:t>
            </a:r>
            <a:r>
              <a:rPr lang="zh-CN" altLang="en-US" sz="2800" b="0">
                <a:solidFill>
                  <a:schemeClr val="tx1"/>
                </a:solidFill>
              </a:rPr>
              <a:t>敏捷</a:t>
            </a:r>
            <a:r>
              <a:rPr lang="en-US" altLang="zh-CN" sz="2800" b="0">
                <a:solidFill>
                  <a:schemeClr val="tx1"/>
                </a:solidFill>
              </a:rPr>
              <a:t>/</a:t>
            </a:r>
            <a:r>
              <a:rPr lang="zh-CN" altLang="en-US" sz="2800" b="0">
                <a:solidFill>
                  <a:schemeClr val="tx1"/>
                </a:solidFill>
              </a:rPr>
              <a:t>开发库</a:t>
            </a:r>
            <a:r>
              <a:rPr lang="en-US" altLang="zh-CN" sz="2800" b="0">
                <a:solidFill>
                  <a:schemeClr val="tx1"/>
                </a:solidFill>
              </a:rPr>
              <a:t>/03.</a:t>
            </a:r>
            <a:r>
              <a:rPr lang="zh-CN" altLang="en-US" sz="2800" b="0">
                <a:solidFill>
                  <a:schemeClr val="tx1"/>
                </a:solidFill>
              </a:rPr>
              <a:t>设计</a:t>
            </a:r>
            <a:r>
              <a:rPr lang="en-US" altLang="zh-CN" sz="2800" b="0">
                <a:solidFill>
                  <a:schemeClr val="tx1"/>
                </a:solidFill>
              </a:rPr>
              <a:t>/3.5</a:t>
            </a:r>
            <a:r>
              <a:rPr lang="zh-CN" altLang="en-US" sz="2800" b="0">
                <a:solidFill>
                  <a:schemeClr val="tx1"/>
                </a:solidFill>
              </a:rPr>
              <a:t>流程文档</a:t>
            </a:r>
            <a:r>
              <a:rPr lang="en-US" altLang="zh-CN" sz="2800" b="0">
                <a:solidFill>
                  <a:schemeClr val="tx1"/>
                </a:solidFill>
              </a:rPr>
              <a:t>/scrum</a:t>
            </a:r>
            <a:endParaRPr lang="en-US" altLang="zh-CN" sz="2600" b="0">
              <a:solidFill>
                <a:schemeClr val="tx1"/>
              </a:solidFill>
            </a:endParaRPr>
          </a:p>
          <a:p>
            <a:pPr marL="698500" indent="-444500">
              <a:spcBef>
                <a:spcPct val="20000"/>
              </a:spcBef>
              <a:buFontTx/>
              <a:buChar char="•"/>
            </a:pPr>
            <a:r>
              <a:rPr lang="en-US" altLang="zh-CN" sz="2600" b="0">
                <a:solidFill>
                  <a:schemeClr val="tx1"/>
                </a:solidFill>
              </a:rPr>
              <a:t>www.mountaingoatsoftware.com/scrum</a:t>
            </a:r>
          </a:p>
          <a:p>
            <a:pPr marL="698500" indent="-444500">
              <a:spcBef>
                <a:spcPts val="1500"/>
              </a:spcBef>
              <a:buFontTx/>
              <a:buChar char="•"/>
            </a:pPr>
            <a:r>
              <a:rPr lang="en-US" altLang="zh-CN" sz="2600" b="0">
                <a:solidFill>
                  <a:schemeClr val="tx1"/>
                </a:solidFill>
              </a:rPr>
              <a:t>www.scrumalliance.org</a:t>
            </a:r>
          </a:p>
          <a:p>
            <a:pPr marL="698500" indent="-444500">
              <a:spcBef>
                <a:spcPts val="1500"/>
              </a:spcBef>
              <a:buFontTx/>
              <a:buChar char="•"/>
            </a:pPr>
            <a:r>
              <a:rPr lang="en-US" altLang="zh-CN" sz="2600" b="0">
                <a:solidFill>
                  <a:schemeClr val="tx1"/>
                </a:solidFill>
              </a:rPr>
              <a:t>scrumdevelopment@yahoogroups.com</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灯片编号占位符 5"/>
          <p:cNvSpPr>
            <a:spLocks noGrp="1"/>
          </p:cNvSpPr>
          <p:nvPr>
            <p:ph type="sldNum" sz="quarter" idx="12"/>
          </p:nvPr>
        </p:nvSpPr>
        <p:spPr>
          <a:noFill/>
        </p:spPr>
        <p:txBody>
          <a:bodyPr/>
          <a:lstStyle/>
          <a:p>
            <a:fld id="{8E2ED987-19D5-4082-9EA6-5B74E604F7C2}" type="slidenum">
              <a:rPr lang="en-US" altLang="zh-CN" smtClean="0">
                <a:ea typeface="宋体" charset="-122"/>
              </a:rPr>
              <a:pPr/>
              <a:t>57</a:t>
            </a:fld>
            <a:endParaRPr lang="en-US" altLang="zh-CN" smtClean="0">
              <a:ea typeface="宋体" charset="-122"/>
            </a:endParaRPr>
          </a:p>
        </p:txBody>
      </p:sp>
      <p:sp>
        <p:nvSpPr>
          <p:cNvPr id="57346" name="Text Box 2"/>
          <p:cNvSpPr txBox="1">
            <a:spLocks noGrp="1" noChangeArrowheads="1"/>
          </p:cNvSpPr>
          <p:nvPr>
            <p:ph type="body" idx="1"/>
          </p:nvPr>
        </p:nvSpPr>
        <p:spPr>
          <a:xfrm>
            <a:off x="3492500" y="1844675"/>
            <a:ext cx="4897438" cy="1584325"/>
          </a:xfrm>
          <a:effectLst>
            <a:prstShdw prst="shdw17" dist="17961" dir="2700000">
              <a:schemeClr val="accent1">
                <a:gamma/>
                <a:shade val="60000"/>
                <a:invGamma/>
              </a:schemeClr>
            </a:prstShdw>
          </a:effectLst>
        </p:spPr>
        <p:txBody>
          <a:bodyPr/>
          <a:lstStyle/>
          <a:p>
            <a:pPr eaLnBrk="1" hangingPunct="1">
              <a:lnSpc>
                <a:spcPct val="90000"/>
              </a:lnSpc>
              <a:spcBef>
                <a:spcPct val="50000"/>
              </a:spcBef>
              <a:buFontTx/>
              <a:buNone/>
              <a:defRPr/>
            </a:pPr>
            <a:r>
              <a:rPr lang="zh-CN" altLang="en-US" b="1" smtClean="0">
                <a:solidFill>
                  <a:srgbClr val="000066"/>
                </a:solidFill>
              </a:rPr>
              <a:t>核心价值观</a:t>
            </a:r>
          </a:p>
          <a:p>
            <a:pPr eaLnBrk="1" hangingPunct="1">
              <a:lnSpc>
                <a:spcPct val="90000"/>
              </a:lnSpc>
              <a:spcBef>
                <a:spcPct val="50000"/>
              </a:spcBef>
              <a:buFontTx/>
              <a:buNone/>
              <a:defRPr/>
            </a:pPr>
            <a:r>
              <a:rPr lang="zh-CN" altLang="en-US" sz="2400" b="1" smtClean="0">
                <a:solidFill>
                  <a:schemeClr val="accent2"/>
                </a:solidFill>
              </a:rPr>
              <a:t>客户第一、阳光沟通、团队协作</a:t>
            </a:r>
          </a:p>
          <a:p>
            <a:pPr eaLnBrk="1" hangingPunct="1">
              <a:lnSpc>
                <a:spcPct val="90000"/>
              </a:lnSpc>
              <a:spcBef>
                <a:spcPct val="50000"/>
              </a:spcBef>
              <a:buFontTx/>
              <a:buNone/>
              <a:defRPr/>
            </a:pPr>
            <a:r>
              <a:rPr lang="zh-CN" altLang="en-US" sz="2400" b="1" smtClean="0">
                <a:solidFill>
                  <a:schemeClr val="accent2"/>
                </a:solidFill>
              </a:rPr>
              <a:t>拥抱变化、学习成长</a:t>
            </a:r>
          </a:p>
        </p:txBody>
      </p:sp>
      <p:sp>
        <p:nvSpPr>
          <p:cNvPr id="2" name="Rectangle 4"/>
          <p:cNvSpPr>
            <a:spLocks noChangeArrowheads="1"/>
          </p:cNvSpPr>
          <p:nvPr/>
        </p:nvSpPr>
        <p:spPr bwMode="auto">
          <a:xfrm>
            <a:off x="3492500" y="4005263"/>
            <a:ext cx="5040313" cy="15843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marL="342900" indent="-342900">
              <a:lnSpc>
                <a:spcPct val="90000"/>
              </a:lnSpc>
              <a:spcBef>
                <a:spcPct val="50000"/>
              </a:spcBef>
              <a:defRPr/>
            </a:pPr>
            <a:r>
              <a:rPr lang="zh-CN" altLang="en-US" sz="3200">
                <a:solidFill>
                  <a:srgbClr val="000066"/>
                </a:solidFill>
              </a:rPr>
              <a:t>行为准则</a:t>
            </a:r>
          </a:p>
          <a:p>
            <a:pPr marL="342900" indent="-342900">
              <a:lnSpc>
                <a:spcPct val="90000"/>
              </a:lnSpc>
              <a:spcBef>
                <a:spcPct val="50000"/>
              </a:spcBef>
              <a:defRPr/>
            </a:pPr>
            <a:r>
              <a:rPr lang="zh-CN" altLang="en-US">
                <a:solidFill>
                  <a:schemeClr val="accent2"/>
                </a:solidFill>
              </a:rPr>
              <a:t>尊重、简单、重用、检查、并行</a:t>
            </a:r>
          </a:p>
          <a:p>
            <a:pPr marL="342900" indent="-342900">
              <a:lnSpc>
                <a:spcPct val="90000"/>
              </a:lnSpc>
              <a:spcBef>
                <a:spcPct val="50000"/>
              </a:spcBef>
              <a:defRPr/>
            </a:pPr>
            <a:r>
              <a:rPr lang="zh-CN" altLang="en-US">
                <a:solidFill>
                  <a:schemeClr val="accent2"/>
                </a:solidFill>
              </a:rPr>
              <a:t>勇气、反馈、认真、责任</a:t>
            </a:r>
          </a:p>
        </p:txBody>
      </p:sp>
      <p:pic>
        <p:nvPicPr>
          <p:cNvPr id="137220" name="Picture 4"/>
          <p:cNvPicPr>
            <a:picLocks noChangeAspect="1" noChangeArrowheads="1"/>
          </p:cNvPicPr>
          <p:nvPr/>
        </p:nvPicPr>
        <p:blipFill>
          <a:blip r:embed="rId2"/>
          <a:srcRect/>
          <a:stretch>
            <a:fillRect/>
          </a:stretch>
        </p:blipFill>
        <p:spPr bwMode="black">
          <a:xfrm>
            <a:off x="0" y="798513"/>
            <a:ext cx="2916238" cy="5832475"/>
          </a:xfrm>
          <a:prstGeom prst="rect">
            <a:avLst/>
          </a:prstGeom>
          <a:noFill/>
          <a:ln w="9525" algn="ctr">
            <a:noFill/>
            <a:miter lim="800000"/>
            <a:headEnd/>
            <a:tailEnd/>
          </a:ln>
        </p:spPr>
      </p:pic>
      <p:sp>
        <p:nvSpPr>
          <p:cNvPr id="137221" name="WordArt 5"/>
          <p:cNvSpPr>
            <a:spLocks noChangeArrowheads="1" noChangeShapeType="1" noTextEdit="1"/>
          </p:cNvSpPr>
          <p:nvPr/>
        </p:nvSpPr>
        <p:spPr bwMode="black">
          <a:xfrm>
            <a:off x="684213" y="1628775"/>
            <a:ext cx="1800225" cy="1008063"/>
          </a:xfrm>
          <a:prstGeom prst="rect">
            <a:avLst/>
          </a:prstGeom>
        </p:spPr>
        <p:txBody>
          <a:bodyPr wrap="none" fromWordArt="1">
            <a:prstTxWarp prst="textWave1">
              <a:avLst>
                <a:gd name="adj1" fmla="val 13005"/>
                <a:gd name="adj2" fmla="val 0"/>
              </a:avLst>
            </a:prstTxWarp>
          </a:bodyPr>
          <a:lstStyle/>
          <a:p>
            <a:pPr algn="ctr"/>
            <a:r>
              <a:rPr lang="zh-CN" altLang="en-US" sz="3600" kern="10">
                <a:ln w="9525">
                  <a:noFill/>
                  <a:round/>
                  <a:headEnd/>
                  <a:tailEnd/>
                </a:ln>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隶书"/>
                <a:ea typeface="隶书"/>
              </a:rPr>
              <a:t>同洲人</a:t>
            </a:r>
          </a:p>
        </p:txBody>
      </p:sp>
      <p:pic>
        <p:nvPicPr>
          <p:cNvPr id="137222" name="Picture 13" descr="CCT_1_opt"/>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137223" name="Picture 14"/>
          <p:cNvPicPr preferRelativeResize="0">
            <a:picLocks noChangeArrowheads="1"/>
          </p:cNvPicPr>
          <p:nvPr/>
        </p:nvPicPr>
        <p:blipFill>
          <a:blip r:embed="rId2"/>
          <a:srcRect/>
          <a:stretch>
            <a:fillRect/>
          </a:stretch>
        </p:blipFill>
        <p:spPr bwMode="black">
          <a:xfrm>
            <a:off x="0" y="836613"/>
            <a:ext cx="2843213" cy="5797550"/>
          </a:xfrm>
          <a:prstGeom prst="rect">
            <a:avLst/>
          </a:prstGeom>
          <a:noFill/>
          <a:ln w="9525" algn="ctr">
            <a:noFill/>
            <a:miter lim="800000"/>
            <a:headEnd/>
            <a:tailEnd/>
          </a:ln>
        </p:spPr>
      </p:pic>
      <p:sp>
        <p:nvSpPr>
          <p:cNvPr id="57359" name="Text Box 15"/>
          <p:cNvSpPr txBox="1">
            <a:spLocks noChangeArrowheads="1"/>
          </p:cNvSpPr>
          <p:nvPr/>
        </p:nvSpPr>
        <p:spPr bwMode="auto">
          <a:xfrm>
            <a:off x="3708400" y="2060575"/>
            <a:ext cx="4897438" cy="1584325"/>
          </a:xfrm>
          <a:prstGeom prst="rect">
            <a:avLst/>
          </a:prstGeom>
          <a:noFill/>
          <a:ln w="9525">
            <a:noFill/>
            <a:miter lim="800000"/>
            <a:headEnd/>
            <a:tailEnd/>
          </a:ln>
          <a:effectLst>
            <a:prstShdw prst="shdw17" dist="17961" dir="2700000">
              <a:schemeClr val="accent1">
                <a:gamma/>
                <a:shade val="60000"/>
                <a:invGamma/>
              </a:schemeClr>
            </a:prstShdw>
          </a:effectLst>
        </p:spPr>
        <p:txBody>
          <a:bodyPr/>
          <a:lstStyle/>
          <a:p>
            <a:pPr marL="342900" indent="-342900">
              <a:lnSpc>
                <a:spcPct val="90000"/>
              </a:lnSpc>
              <a:spcBef>
                <a:spcPct val="50000"/>
              </a:spcBef>
              <a:defRPr/>
            </a:pPr>
            <a:r>
              <a:rPr lang="zh-CN" altLang="en-US" sz="2800">
                <a:solidFill>
                  <a:srgbClr val="000066"/>
                </a:solidFill>
              </a:rPr>
              <a:t>企业价值观</a:t>
            </a:r>
          </a:p>
          <a:p>
            <a:pPr marL="342900" indent="-342900">
              <a:lnSpc>
                <a:spcPct val="90000"/>
              </a:lnSpc>
              <a:spcBef>
                <a:spcPct val="50000"/>
              </a:spcBef>
              <a:defRPr/>
            </a:pPr>
            <a:r>
              <a:rPr lang="zh-CN" altLang="en-US" sz="2000">
                <a:solidFill>
                  <a:schemeClr val="accent2"/>
                </a:solidFill>
              </a:rPr>
              <a:t>客户第一、阳光沟通、团队协作</a:t>
            </a:r>
          </a:p>
          <a:p>
            <a:pPr marL="342900" indent="-342900">
              <a:lnSpc>
                <a:spcPct val="90000"/>
              </a:lnSpc>
              <a:spcBef>
                <a:spcPct val="50000"/>
              </a:spcBef>
              <a:defRPr/>
            </a:pPr>
            <a:r>
              <a:rPr lang="zh-CN" altLang="en-US" sz="2000">
                <a:solidFill>
                  <a:schemeClr val="accent2"/>
                </a:solidFill>
              </a:rPr>
              <a:t>拥抱变化、学习成长</a:t>
            </a:r>
          </a:p>
        </p:txBody>
      </p:sp>
      <p:sp>
        <p:nvSpPr>
          <p:cNvPr id="3" name="Rectangle 4"/>
          <p:cNvSpPr>
            <a:spLocks noChangeArrowheads="1"/>
          </p:cNvSpPr>
          <p:nvPr/>
        </p:nvSpPr>
        <p:spPr bwMode="auto">
          <a:xfrm>
            <a:off x="3708400" y="4221163"/>
            <a:ext cx="5040313" cy="15843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marL="342900" indent="-342900">
              <a:lnSpc>
                <a:spcPct val="90000"/>
              </a:lnSpc>
              <a:spcBef>
                <a:spcPct val="50000"/>
              </a:spcBef>
              <a:defRPr/>
            </a:pPr>
            <a:r>
              <a:rPr lang="zh-CN" altLang="en-US" sz="3200">
                <a:solidFill>
                  <a:srgbClr val="000066"/>
                </a:solidFill>
              </a:rPr>
              <a:t>变革执行团队行为准则</a:t>
            </a:r>
          </a:p>
          <a:p>
            <a:pPr marL="342900" indent="-342900">
              <a:lnSpc>
                <a:spcPct val="90000"/>
              </a:lnSpc>
              <a:spcBef>
                <a:spcPct val="50000"/>
              </a:spcBef>
              <a:defRPr/>
            </a:pPr>
            <a:r>
              <a:rPr lang="zh-CN" altLang="en-US">
                <a:solidFill>
                  <a:schemeClr val="accent2"/>
                </a:solidFill>
              </a:rPr>
              <a:t>尊重、简单、重用、检查、并行</a:t>
            </a:r>
          </a:p>
          <a:p>
            <a:pPr marL="342900" indent="-342900">
              <a:lnSpc>
                <a:spcPct val="90000"/>
              </a:lnSpc>
              <a:spcBef>
                <a:spcPct val="50000"/>
              </a:spcBef>
              <a:defRPr/>
            </a:pPr>
            <a:r>
              <a:rPr lang="zh-CN" altLang="en-US">
                <a:solidFill>
                  <a:schemeClr val="accent2"/>
                </a:solidFill>
              </a:rPr>
              <a:t>勇气、反馈、改善、认真、责任</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1"/>
          <p:cNvSpPr>
            <a:spLocks noGrp="1"/>
          </p:cNvSpPr>
          <p:nvPr>
            <p:ph type="sldNum" sz="quarter" idx="12"/>
          </p:nvPr>
        </p:nvSpPr>
        <p:spPr>
          <a:noFill/>
        </p:spPr>
        <p:txBody>
          <a:bodyPr/>
          <a:lstStyle/>
          <a:p>
            <a:fld id="{157FABD0-9247-4043-A8C7-123805EA5CC4}" type="slidenum">
              <a:rPr lang="en-US" altLang="zh-CN" smtClean="0">
                <a:ea typeface="宋体" charset="-122"/>
              </a:rPr>
              <a:pPr/>
              <a:t>6</a:t>
            </a:fld>
            <a:endParaRPr lang="en-US" altLang="zh-CN" smtClean="0">
              <a:ea typeface="宋体" charset="-122"/>
            </a:endParaRPr>
          </a:p>
        </p:txBody>
      </p:sp>
      <p:pic>
        <p:nvPicPr>
          <p:cNvPr id="48130" name="Picture 2"/>
          <p:cNvPicPr>
            <a:picLocks noChangeAspect="1" noChangeArrowheads="1"/>
          </p:cNvPicPr>
          <p:nvPr/>
        </p:nvPicPr>
        <p:blipFill>
          <a:blip r:embed="rId2"/>
          <a:srcRect/>
          <a:stretch>
            <a:fillRect/>
          </a:stretch>
        </p:blipFill>
        <p:spPr bwMode="auto">
          <a:xfrm>
            <a:off x="909638" y="1547813"/>
            <a:ext cx="7323137" cy="4953000"/>
          </a:xfrm>
          <a:prstGeom prst="rect">
            <a:avLst/>
          </a:prstGeom>
          <a:noFill/>
          <a:ln w="9525" algn="ctr">
            <a:noFill/>
            <a:miter lim="800000"/>
            <a:headEnd/>
            <a:tailEnd/>
          </a:ln>
        </p:spPr>
      </p:pic>
      <p:sp>
        <p:nvSpPr>
          <p:cNvPr id="4" name="Rectangle 2"/>
          <p:cNvSpPr txBox="1">
            <a:spLocks noChangeArrowheads="1"/>
          </p:cNvSpPr>
          <p:nvPr/>
        </p:nvSpPr>
        <p:spPr>
          <a:xfrm>
            <a:off x="468313" y="857250"/>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敏捷方法与规范方法的平衡策略的比较</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noFill/>
        </p:spPr>
        <p:txBody>
          <a:bodyPr/>
          <a:lstStyle/>
          <a:p>
            <a:fld id="{DEA04AB0-8BD0-4BF6-97C9-B885BF0D6EDB}" type="slidenum">
              <a:rPr lang="en-US" altLang="zh-CN" smtClean="0">
                <a:ea typeface="宋体" charset="-122"/>
              </a:rPr>
              <a:pPr/>
              <a:t>7</a:t>
            </a:fld>
            <a:endParaRPr lang="en-US" altLang="zh-CN" smtClean="0">
              <a:ea typeface="宋体" charset="-122"/>
            </a:endParaRPr>
          </a:p>
        </p:txBody>
      </p:sp>
      <p:pic>
        <p:nvPicPr>
          <p:cNvPr id="49154" name="Picture 2"/>
          <p:cNvPicPr>
            <a:picLocks noChangeAspect="1" noChangeArrowheads="1"/>
          </p:cNvPicPr>
          <p:nvPr/>
        </p:nvPicPr>
        <p:blipFill>
          <a:blip r:embed="rId2"/>
          <a:srcRect/>
          <a:stretch>
            <a:fillRect/>
          </a:stretch>
        </p:blipFill>
        <p:spPr bwMode="auto">
          <a:xfrm>
            <a:off x="1071563" y="1928813"/>
            <a:ext cx="6770687" cy="3971925"/>
          </a:xfrm>
          <a:prstGeom prst="rect">
            <a:avLst/>
          </a:prstGeom>
          <a:noFill/>
          <a:ln w="9525" algn="ctr">
            <a:noFill/>
            <a:miter lim="800000"/>
            <a:headEnd/>
            <a:tailEnd/>
          </a:ln>
        </p:spPr>
      </p:pic>
      <p:sp>
        <p:nvSpPr>
          <p:cNvPr id="4" name="Rectangle 2"/>
          <p:cNvSpPr txBox="1">
            <a:spLocks noChangeArrowheads="1"/>
          </p:cNvSpPr>
          <p:nvPr/>
        </p:nvSpPr>
        <p:spPr>
          <a:xfrm>
            <a:off x="468313" y="857250"/>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规范方法</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p:cNvSpPr>
            <a:spLocks noGrp="1"/>
          </p:cNvSpPr>
          <p:nvPr>
            <p:ph type="sldNum" sz="quarter" idx="12"/>
          </p:nvPr>
        </p:nvSpPr>
        <p:spPr>
          <a:noFill/>
        </p:spPr>
        <p:txBody>
          <a:bodyPr/>
          <a:lstStyle/>
          <a:p>
            <a:fld id="{3CB6D3E9-19F6-4ED9-89A5-F4BCB5AAA745}" type="slidenum">
              <a:rPr lang="en-US" altLang="zh-CN" smtClean="0">
                <a:ea typeface="宋体" charset="-122"/>
              </a:rPr>
              <a:pPr/>
              <a:t>8</a:t>
            </a:fld>
            <a:endParaRPr lang="en-US" altLang="zh-CN" smtClean="0">
              <a:ea typeface="宋体" charset="-122"/>
            </a:endParaRPr>
          </a:p>
        </p:txBody>
      </p:sp>
      <p:pic>
        <p:nvPicPr>
          <p:cNvPr id="50178" name="Picture 2"/>
          <p:cNvPicPr>
            <a:picLocks noChangeAspect="1" noChangeArrowheads="1"/>
          </p:cNvPicPr>
          <p:nvPr/>
        </p:nvPicPr>
        <p:blipFill>
          <a:blip r:embed="rId2"/>
          <a:srcRect/>
          <a:stretch>
            <a:fillRect/>
          </a:stretch>
        </p:blipFill>
        <p:spPr bwMode="auto">
          <a:xfrm>
            <a:off x="928688" y="1714500"/>
            <a:ext cx="6904037" cy="4352925"/>
          </a:xfrm>
          <a:prstGeom prst="rect">
            <a:avLst/>
          </a:prstGeom>
          <a:noFill/>
          <a:ln w="9525" algn="ctr">
            <a:noFill/>
            <a:miter lim="800000"/>
            <a:headEnd/>
            <a:tailEnd/>
          </a:ln>
        </p:spPr>
      </p:pic>
      <p:sp>
        <p:nvSpPr>
          <p:cNvPr id="4" name="Rectangle 2"/>
          <p:cNvSpPr txBox="1">
            <a:spLocks noChangeArrowheads="1"/>
          </p:cNvSpPr>
          <p:nvPr/>
        </p:nvSpPr>
        <p:spPr>
          <a:xfrm>
            <a:off x="468313" y="857250"/>
            <a:ext cx="8229600" cy="720725"/>
          </a:xfrm>
          <a:prstGeom prst="rect">
            <a:avLst/>
          </a:prstGeom>
        </p:spPr>
        <p:txBody>
          <a:bodyPr/>
          <a:lstStyle/>
          <a:p>
            <a:pPr>
              <a:defRPr/>
            </a:pPr>
            <a:r>
              <a:rPr lang="zh-CN" altLang="en-US" sz="3200" kern="0" dirty="0">
                <a:solidFill>
                  <a:schemeClr val="tx1"/>
                </a:solidFill>
                <a:effectLst>
                  <a:outerShdw blurRad="38100" dist="38100" dir="2700000" algn="tl">
                    <a:srgbClr val="C0C0C0"/>
                  </a:outerShdw>
                </a:effectLst>
                <a:latin typeface="+mj-lt"/>
                <a:ea typeface="+mj-ea"/>
                <a:cs typeface="+mj-cs"/>
              </a:rPr>
              <a:t>敏捷方法</a:t>
            </a:r>
            <a:endParaRPr lang="en-US" altLang="zh-CN" sz="3200" kern="0" dirty="0">
              <a:solidFill>
                <a:schemeClr val="tx1"/>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p:cNvSpPr>
            <a:spLocks noGrp="1"/>
          </p:cNvSpPr>
          <p:nvPr>
            <p:ph type="sldNum" sz="quarter" idx="12"/>
          </p:nvPr>
        </p:nvSpPr>
        <p:spPr>
          <a:noFill/>
        </p:spPr>
        <p:txBody>
          <a:bodyPr/>
          <a:lstStyle/>
          <a:p>
            <a:fld id="{1ABEA2DA-A115-4A81-819F-68F0D161E375}" type="slidenum">
              <a:rPr lang="en-US" altLang="zh-CN" smtClean="0">
                <a:ea typeface="宋体" charset="-122"/>
              </a:rPr>
              <a:pPr/>
              <a:t>9</a:t>
            </a:fld>
            <a:endParaRPr lang="en-US" altLang="zh-CN" smtClean="0">
              <a:ea typeface="宋体" charset="-122"/>
            </a:endParaRPr>
          </a:p>
        </p:txBody>
      </p:sp>
      <p:sp>
        <p:nvSpPr>
          <p:cNvPr id="51202" name="Rectangle 1"/>
          <p:cNvSpPr>
            <a:spLocks noGrp="1" noChangeArrowheads="1"/>
          </p:cNvSpPr>
          <p:nvPr>
            <p:ph type="title" idx="4294967295"/>
          </p:nvPr>
        </p:nvSpPr>
        <p:spPr>
          <a:xfrm>
            <a:off x="250825" y="984250"/>
            <a:ext cx="8515350" cy="373063"/>
          </a:xfrm>
        </p:spPr>
        <p:txBody>
          <a:bodyPr lIns="34290" tIns="34290" rIns="34290" bIns="34290" anchor="t"/>
          <a:lstStyle/>
          <a:p>
            <a:pPr eaLnBrk="1" hangingPunct="1">
              <a:lnSpc>
                <a:spcPct val="70000"/>
              </a:lnSpc>
            </a:pPr>
            <a:r>
              <a:rPr lang="zh-CN" altLang="en-US" sz="2600" smtClean="0"/>
              <a:t>敏捷宣言     作者们的价值观</a:t>
            </a:r>
          </a:p>
        </p:txBody>
      </p:sp>
      <p:grpSp>
        <p:nvGrpSpPr>
          <p:cNvPr id="51203" name="Group 2"/>
          <p:cNvGrpSpPr>
            <a:grpSpLocks/>
          </p:cNvGrpSpPr>
          <p:nvPr/>
        </p:nvGrpSpPr>
        <p:grpSpPr bwMode="auto">
          <a:xfrm>
            <a:off x="446088" y="1760538"/>
            <a:ext cx="8047037" cy="846137"/>
            <a:chOff x="0" y="0"/>
            <a:chExt cx="5632" cy="592"/>
          </a:xfrm>
        </p:grpSpPr>
        <p:sp>
          <p:nvSpPr>
            <p:cNvPr id="2" name="Rectangle 3"/>
            <p:cNvSpPr>
              <a:spLocks/>
            </p:cNvSpPr>
            <p:nvPr/>
          </p:nvSpPr>
          <p:spPr bwMode="auto">
            <a:xfrm>
              <a:off x="3312"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开发过程和工具</a:t>
              </a:r>
            </a:p>
          </p:txBody>
        </p:sp>
        <p:sp>
          <p:nvSpPr>
            <p:cNvPr id="5" name="Rectangle 4"/>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个人与交互</a:t>
              </a:r>
            </a:p>
          </p:txBody>
        </p:sp>
        <p:sp>
          <p:nvSpPr>
            <p:cNvPr id="51220"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defTabSz="822325"/>
              <a:r>
                <a:rPr lang="zh-CN" altLang="en-US" sz="2200" b="0">
                  <a:solidFill>
                    <a:schemeClr val="tx1"/>
                  </a:solidFill>
                  <a:latin typeface="Gill Sans"/>
                  <a:ea typeface="宋体" charset="-122"/>
                  <a:sym typeface="Gill Sans"/>
                </a:rPr>
                <a:t>重于</a:t>
              </a:r>
            </a:p>
          </p:txBody>
        </p:sp>
      </p:grpSp>
      <p:grpSp>
        <p:nvGrpSpPr>
          <p:cNvPr id="6" name="Group 6"/>
          <p:cNvGrpSpPr>
            <a:grpSpLocks/>
          </p:cNvGrpSpPr>
          <p:nvPr/>
        </p:nvGrpSpPr>
        <p:grpSpPr bwMode="auto">
          <a:xfrm>
            <a:off x="468313" y="5018088"/>
            <a:ext cx="8024812" cy="846137"/>
            <a:chOff x="0" y="0"/>
            <a:chExt cx="5616" cy="592"/>
          </a:xfrm>
        </p:grpSpPr>
        <p:sp>
          <p:nvSpPr>
            <p:cNvPr id="14343" name="Rectangle 7"/>
            <p:cNvSpPr>
              <a:spLocks/>
            </p:cNvSpPr>
            <p:nvPr/>
          </p:nvSpPr>
          <p:spPr bwMode="auto">
            <a:xfrm>
              <a:off x="3296"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始终遵循固定的计划</a:t>
              </a:r>
            </a:p>
          </p:txBody>
        </p:sp>
        <p:sp>
          <p:nvSpPr>
            <p:cNvPr id="3" name="Rectangle 8"/>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dirty="0">
                  <a:solidFill>
                    <a:srgbClr val="FFFFFF"/>
                  </a:solidFill>
                  <a:latin typeface="Gill Sans" pitchFamily="80" charset="0"/>
                  <a:ea typeface="宋体" pitchFamily="2" charset="-122"/>
                  <a:sym typeface="Gill Sans" pitchFamily="80" charset="0"/>
                </a:rPr>
                <a:t>对变化的响应</a:t>
              </a:r>
            </a:p>
          </p:txBody>
        </p:sp>
        <p:sp>
          <p:nvSpPr>
            <p:cNvPr id="51217" name="Rectangle 9"/>
            <p:cNvSpPr>
              <a:spLocks/>
            </p:cNvSpPr>
            <p:nvPr/>
          </p:nvSpPr>
          <p:spPr bwMode="auto">
            <a:xfrm>
              <a:off x="2614" y="181"/>
              <a:ext cx="388" cy="233"/>
            </a:xfrm>
            <a:prstGeom prst="rect">
              <a:avLst/>
            </a:prstGeom>
            <a:noFill/>
            <a:ln w="9525">
              <a:noFill/>
              <a:miter lim="800000"/>
              <a:headEnd/>
              <a:tailEnd/>
            </a:ln>
          </p:spPr>
          <p:txBody>
            <a:bodyPr wrap="none" lIns="0" tIns="0" rIns="0" bIns="0" anchor="ctr">
              <a:spAutoFit/>
            </a:bodyPr>
            <a:lstStyle/>
            <a:p>
              <a:pPr algn="ctr" defTabSz="822325"/>
              <a:r>
                <a:rPr lang="zh-CN" altLang="en-US" sz="2200" b="0">
                  <a:solidFill>
                    <a:schemeClr val="tx1"/>
                  </a:solidFill>
                  <a:latin typeface="Gill Sans"/>
                  <a:ea typeface="宋体" charset="-122"/>
                  <a:sym typeface="Gill Sans"/>
                </a:rPr>
                <a:t>重于</a:t>
              </a:r>
            </a:p>
          </p:txBody>
        </p:sp>
      </p:grpSp>
      <p:sp>
        <p:nvSpPr>
          <p:cNvPr id="51205" name="Rectangle 10"/>
          <p:cNvSpPr>
            <a:spLocks/>
          </p:cNvSpPr>
          <p:nvPr/>
        </p:nvSpPr>
        <p:spPr bwMode="auto">
          <a:xfrm>
            <a:off x="1254125" y="6046788"/>
            <a:ext cx="4081463" cy="365125"/>
          </a:xfrm>
          <a:prstGeom prst="rect">
            <a:avLst/>
          </a:prstGeom>
          <a:noFill/>
          <a:ln w="9525">
            <a:noFill/>
            <a:miter lim="800000"/>
            <a:headEnd/>
            <a:tailEnd/>
          </a:ln>
        </p:spPr>
        <p:txBody>
          <a:bodyPr lIns="0" tIns="0" rIns="0" bIns="0" anchor="ctr"/>
          <a:lstStyle/>
          <a:p>
            <a:pPr algn="ctr" defTabSz="822325"/>
            <a:r>
              <a:rPr lang="zh-CN" altLang="en-US" sz="2100" b="0">
                <a:solidFill>
                  <a:schemeClr val="tx1"/>
                </a:solidFill>
                <a:latin typeface="Gill Sans"/>
                <a:ea typeface="宋体" charset="-122"/>
                <a:sym typeface="Gill Sans"/>
              </a:rPr>
              <a:t>资源来自</a:t>
            </a:r>
            <a:r>
              <a:rPr lang="en-US" altLang="zh-CN" sz="2100" b="0">
                <a:solidFill>
                  <a:schemeClr val="tx1"/>
                </a:solidFill>
                <a:latin typeface="Gill Sans"/>
                <a:ea typeface="宋体" charset="-122"/>
                <a:sym typeface="Gill Sans"/>
              </a:rPr>
              <a:t>: www.agilemanifesto.org</a:t>
            </a:r>
          </a:p>
        </p:txBody>
      </p:sp>
      <p:grpSp>
        <p:nvGrpSpPr>
          <p:cNvPr id="7" name="Group 11"/>
          <p:cNvGrpSpPr>
            <a:grpSpLocks/>
          </p:cNvGrpSpPr>
          <p:nvPr/>
        </p:nvGrpSpPr>
        <p:grpSpPr bwMode="auto">
          <a:xfrm>
            <a:off x="457200" y="2846388"/>
            <a:ext cx="8035925" cy="846137"/>
            <a:chOff x="0" y="0"/>
            <a:chExt cx="5624" cy="592"/>
          </a:xfrm>
        </p:grpSpPr>
        <p:sp>
          <p:nvSpPr>
            <p:cNvPr id="4" name="Rectangle 12"/>
            <p:cNvSpPr>
              <a:spLocks/>
            </p:cNvSpPr>
            <p:nvPr/>
          </p:nvSpPr>
          <p:spPr bwMode="auto">
            <a:xfrm>
              <a:off x="3304"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复杂的文档</a:t>
              </a:r>
            </a:p>
          </p:txBody>
        </p:sp>
        <p:sp>
          <p:nvSpPr>
            <p:cNvPr id="14349" name="Rectangle 13"/>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可用的软件</a:t>
              </a:r>
            </a:p>
          </p:txBody>
        </p:sp>
        <p:sp>
          <p:nvSpPr>
            <p:cNvPr id="51214"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defTabSz="822325"/>
              <a:r>
                <a:rPr lang="zh-CN" altLang="en-US" sz="2200" b="0">
                  <a:solidFill>
                    <a:schemeClr val="tx1"/>
                  </a:solidFill>
                  <a:latin typeface="Gill Sans"/>
                  <a:ea typeface="宋体" charset="-122"/>
                  <a:sym typeface="Gill Sans"/>
                </a:rPr>
                <a:t>重于</a:t>
              </a:r>
            </a:p>
          </p:txBody>
        </p:sp>
      </p:grpSp>
      <p:grpSp>
        <p:nvGrpSpPr>
          <p:cNvPr id="8" name="Group 15"/>
          <p:cNvGrpSpPr>
            <a:grpSpLocks/>
          </p:cNvGrpSpPr>
          <p:nvPr/>
        </p:nvGrpSpPr>
        <p:grpSpPr bwMode="auto">
          <a:xfrm>
            <a:off x="457200" y="3932238"/>
            <a:ext cx="8035925" cy="846137"/>
            <a:chOff x="0" y="0"/>
            <a:chExt cx="5624" cy="592"/>
          </a:xfrm>
        </p:grpSpPr>
        <p:sp>
          <p:nvSpPr>
            <p:cNvPr id="14352" name="Rectangle 16"/>
            <p:cNvSpPr>
              <a:spLocks/>
            </p:cNvSpPr>
            <p:nvPr/>
          </p:nvSpPr>
          <p:spPr bwMode="auto">
            <a:xfrm>
              <a:off x="3304"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对合同的谈判</a:t>
              </a:r>
            </a:p>
          </p:txBody>
        </p:sp>
        <p:sp>
          <p:nvSpPr>
            <p:cNvPr id="14353" name="Rectangle 17"/>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lgn="ctr" defTabSz="822325">
                <a:tabLst>
                  <a:tab pos="960438" algn="l"/>
                </a:tabLst>
                <a:defRPr/>
              </a:pPr>
              <a:r>
                <a:rPr lang="zh-CN" altLang="en-US" sz="2700" b="0">
                  <a:solidFill>
                    <a:srgbClr val="FFFFFF"/>
                  </a:solidFill>
                  <a:latin typeface="Gill Sans" pitchFamily="80" charset="0"/>
                  <a:ea typeface="宋体" pitchFamily="2" charset="-122"/>
                  <a:sym typeface="Gill Sans" pitchFamily="80" charset="0"/>
                </a:rPr>
                <a:t>寻求客户的合作</a:t>
              </a:r>
            </a:p>
          </p:txBody>
        </p:sp>
        <p:sp>
          <p:nvSpPr>
            <p:cNvPr id="51211"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defTabSz="822325"/>
              <a:r>
                <a:rPr lang="zh-CN" altLang="en-US" sz="2200" b="0">
                  <a:solidFill>
                    <a:schemeClr val="tx1"/>
                  </a:solidFill>
                  <a:latin typeface="Gill Sans"/>
                  <a:ea typeface="宋体" charset="-122"/>
                  <a:sym typeface="Gill Sans"/>
                </a:rPr>
                <a:t>重于</a:t>
              </a:r>
            </a:p>
          </p:txBody>
        </p:sp>
      </p:grpSp>
      <p:sp>
        <p:nvSpPr>
          <p:cNvPr id="51208" name="TextBox 19"/>
          <p:cNvSpPr txBox="1">
            <a:spLocks noChangeArrowheads="1"/>
          </p:cNvSpPr>
          <p:nvPr/>
        </p:nvSpPr>
        <p:spPr bwMode="auto">
          <a:xfrm>
            <a:off x="942975" y="1260475"/>
            <a:ext cx="2057400" cy="525463"/>
          </a:xfrm>
          <a:prstGeom prst="rect">
            <a:avLst/>
          </a:prstGeom>
          <a:noFill/>
          <a:ln w="9525">
            <a:noFill/>
            <a:miter lim="800000"/>
            <a:headEnd/>
            <a:tailEnd/>
          </a:ln>
        </p:spPr>
        <p:txBody>
          <a:bodyPr lIns="82296" tIns="41148" rIns="82296" bIns="41148">
            <a:spAutoFit/>
          </a:bodyPr>
          <a:lstStyle/>
          <a:p>
            <a:pPr algn="ctr" defTabSz="822325"/>
            <a:r>
              <a:rPr lang="zh-CN" altLang="en-US" sz="2900" b="0">
                <a:solidFill>
                  <a:srgbClr val="000000"/>
                </a:solidFill>
                <a:latin typeface="Gill Sans"/>
                <a:ea typeface="ヒラギノ角ゴ Pro W3"/>
                <a:cs typeface="ヒラギノ角ゴ Pro W3"/>
                <a:sym typeface="Gill Sans"/>
              </a:rPr>
              <a:t>重视</a:t>
            </a: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9变革PPT模版">
  <a:themeElements>
    <a:clrScheme name="09变革PPT模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9变革PPT模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lnDef>
  </a:objectDefaults>
  <a:extraClrSchemeLst>
    <a:extraClrScheme>
      <a:clrScheme name="09变革PPT模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9变革PPT模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9变革PPT模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9变革PPT模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9变革PPT模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9变革PPT模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9变革PPT模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9变革PPT模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9变革PPT模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9变革PPT模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9变革PPT模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9变革PPT模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SHIP_CN">
  <a:themeElements>
    <a:clrScheme name="COSHIP_C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SHIP_CN">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lnDef>
  </a:objectDefaults>
  <a:extraClrSchemeLst>
    <a:extraClrScheme>
      <a:clrScheme name="COSHIP_C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SHIP_C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SHIP_C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SHIP_C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SHIP_C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SHIP_C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SHIP_C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SHIP_C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SHIP_C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SHIP_C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SHIP_C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SHIP_C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2"/>
            </a:solidFill>
            <a:effectLst/>
            <a:latin typeface="Arial" charset="0"/>
            <a:ea typeface="楷体_GB2312"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09变革PPT模版</Template>
  <TotalTime>13869</TotalTime>
  <Words>1876</Words>
  <Application>Microsoft Office PowerPoint</Application>
  <PresentationFormat>全屏显示(4:3)</PresentationFormat>
  <Paragraphs>668</Paragraphs>
  <Slides>57</Slides>
  <Notes>35</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57</vt:i4>
      </vt:variant>
    </vt:vector>
  </HeadingPairs>
  <TitlesOfParts>
    <vt:vector size="61" baseType="lpstr">
      <vt:lpstr>09变革PPT模版</vt:lpstr>
      <vt:lpstr>COSHIP_CN</vt:lpstr>
      <vt:lpstr>1_自定义设计方案</vt:lpstr>
      <vt:lpstr>Chart</vt:lpstr>
      <vt:lpstr>基于SCRUM的敏捷项目管理</vt:lpstr>
      <vt:lpstr>目      录</vt:lpstr>
      <vt:lpstr>幻灯片 3</vt:lpstr>
      <vt:lpstr>幻灯片 4</vt:lpstr>
      <vt:lpstr>幻灯片 5</vt:lpstr>
      <vt:lpstr>幻灯片 6</vt:lpstr>
      <vt:lpstr>幻灯片 7</vt:lpstr>
      <vt:lpstr>幻灯片 8</vt:lpstr>
      <vt:lpstr>敏捷宣言     作者们的价值观</vt:lpstr>
      <vt:lpstr>幻灯片 10</vt:lpstr>
      <vt:lpstr>幻灯片 11</vt:lpstr>
      <vt:lpstr>目      录</vt:lpstr>
      <vt:lpstr>Scrum</vt:lpstr>
      <vt:lpstr>幻灯片 14</vt:lpstr>
      <vt:lpstr>特点</vt:lpstr>
      <vt:lpstr>Scrum</vt:lpstr>
      <vt:lpstr>全面视角的Scrum开发</vt:lpstr>
      <vt:lpstr>Sprints</vt:lpstr>
      <vt:lpstr>顺序 vs. 重叠开发过程</vt:lpstr>
      <vt:lpstr>确保一个迭代周期的稳定</vt:lpstr>
      <vt:lpstr>Scrum 结构框架</vt:lpstr>
      <vt:lpstr>目      录</vt:lpstr>
      <vt:lpstr>幻灯片 23</vt:lpstr>
      <vt:lpstr>幻灯片 24</vt:lpstr>
      <vt:lpstr>幻灯片 25</vt:lpstr>
      <vt:lpstr>Scrum 结构框架</vt:lpstr>
      <vt:lpstr>通过“Scrum of scrums”的方式扩展团队</vt:lpstr>
      <vt:lpstr>产品经理</vt:lpstr>
      <vt:lpstr>ScrumMaster</vt:lpstr>
      <vt:lpstr>团队</vt:lpstr>
      <vt:lpstr>幻灯片 31</vt:lpstr>
      <vt:lpstr>目      录</vt:lpstr>
      <vt:lpstr>Scrum 结构框架</vt:lpstr>
      <vt:lpstr>幻灯片 34</vt:lpstr>
      <vt:lpstr>迭代计划</vt:lpstr>
      <vt:lpstr>每天的Scrum会议</vt:lpstr>
      <vt:lpstr>工作量化到天，强化小组交流</vt:lpstr>
      <vt:lpstr>团队成员需要回答3个问题</vt:lpstr>
      <vt:lpstr>迭代结果的验收</vt:lpstr>
      <vt:lpstr>迭代的回顾</vt:lpstr>
      <vt:lpstr>启动/ 停止 / 继续</vt:lpstr>
      <vt:lpstr>目      录</vt:lpstr>
      <vt:lpstr>Scrum 结构框架</vt:lpstr>
      <vt:lpstr>产品 backlog</vt:lpstr>
      <vt:lpstr>产品 backlog的样例</vt:lpstr>
      <vt:lpstr>管理迭代的 backlog</vt:lpstr>
      <vt:lpstr>迭代backlog的样例</vt:lpstr>
      <vt:lpstr>SprintBacklog模板</vt:lpstr>
      <vt:lpstr>迭代耗散图</vt:lpstr>
      <vt:lpstr>幻灯片 50</vt:lpstr>
      <vt:lpstr>幻灯片 51</vt:lpstr>
      <vt:lpstr>问题跟踪表</vt:lpstr>
      <vt:lpstr>SCRUM 小结</vt:lpstr>
      <vt:lpstr>Scrum规则</vt:lpstr>
      <vt:lpstr>敏捷软件开发宣言</vt:lpstr>
      <vt:lpstr>幻灯片 56</vt:lpstr>
      <vt:lpstr>幻灯片 57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同洲电子2009年变革PPT模版</dc:title>
  <dc:creator>901448</dc:creator>
  <cp:lastModifiedBy>900437</cp:lastModifiedBy>
  <cp:revision>650</cp:revision>
  <dcterms:created xsi:type="dcterms:W3CDTF">2009-02-25T02:36:15Z</dcterms:created>
  <dcterms:modified xsi:type="dcterms:W3CDTF">2013-07-24T05:39:35Z</dcterms:modified>
</cp:coreProperties>
</file>